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83" r:id="rId6"/>
    <p:sldId id="284" r:id="rId7"/>
    <p:sldId id="285" r:id="rId8"/>
    <p:sldId id="286" r:id="rId9"/>
    <p:sldId id="287" r:id="rId10"/>
    <p:sldId id="293" r:id="rId11"/>
    <p:sldId id="288" r:id="rId12"/>
    <p:sldId id="290" r:id="rId13"/>
    <p:sldId id="291" r:id="rId14"/>
    <p:sldId id="276" r:id="rId15"/>
    <p:sldId id="292"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0DAD2-B749-415B-AA60-9928FBF6D6BF}" v="178" dt="2023-11-19T19:30:41.476"/>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60" d="100"/>
          <a:sy n="60" d="100"/>
        </p:scale>
        <p:origin x="150" y="114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B930DAD2-B749-415B-AA60-9928FBF6D6BF}"/>
    <pc:docChg chg="undo custSel addSld delSld modSld sldOrd modMainMaster">
      <pc:chgData name="Humza Sheikh" userId="a643b08e44752241" providerId="LiveId" clId="{B930DAD2-B749-415B-AA60-9928FBF6D6BF}" dt="2023-11-19T19:30:41.476" v="3199" actId="20577"/>
      <pc:docMkLst>
        <pc:docMk/>
      </pc:docMkLst>
      <pc:sldChg chg="modTransition">
        <pc:chgData name="Humza Sheikh" userId="a643b08e44752241" providerId="LiveId" clId="{B930DAD2-B749-415B-AA60-9928FBF6D6BF}" dt="2023-11-09T17:26:44.173" v="2954"/>
        <pc:sldMkLst>
          <pc:docMk/>
          <pc:sldMk cId="1883836176" sldId="256"/>
        </pc:sldMkLst>
      </pc:sldChg>
      <pc:sldChg chg="modSp del mod">
        <pc:chgData name="Humza Sheikh" userId="a643b08e44752241" providerId="LiveId" clId="{B930DAD2-B749-415B-AA60-9928FBF6D6BF}" dt="2023-11-08T17:15:30.595" v="942" actId="2696"/>
        <pc:sldMkLst>
          <pc:docMk/>
          <pc:sldMk cId="277377105" sldId="257"/>
        </pc:sldMkLst>
        <pc:spChg chg="mod">
          <ac:chgData name="Humza Sheikh" userId="a643b08e44752241" providerId="LiveId" clId="{B930DAD2-B749-415B-AA60-9928FBF6D6BF}" dt="2023-11-08T16:24:08.768" v="906" actId="20577"/>
          <ac:spMkLst>
            <pc:docMk/>
            <pc:sldMk cId="277377105" sldId="257"/>
            <ac:spMk id="30" creationId="{E1840D15-B3C7-4446-9131-8F222F601B1B}"/>
          </ac:spMkLst>
        </pc:spChg>
      </pc:sldChg>
      <pc:sldChg chg="modSp del mod modCm">
        <pc:chgData name="Humza Sheikh" userId="a643b08e44752241" providerId="LiveId" clId="{B930DAD2-B749-415B-AA60-9928FBF6D6BF}" dt="2023-11-08T17:22:55.338" v="1016" actId="2696"/>
        <pc:sldMkLst>
          <pc:docMk/>
          <pc:sldMk cId="611775336" sldId="258"/>
        </pc:sldMkLst>
        <pc:spChg chg="mod">
          <ac:chgData name="Humza Sheikh" userId="a643b08e44752241" providerId="LiveId" clId="{B930DAD2-B749-415B-AA60-9928FBF6D6BF}" dt="2023-11-08T16:20:36.321" v="838" actId="27636"/>
          <ac:spMkLst>
            <pc:docMk/>
            <pc:sldMk cId="611775336" sldId="258"/>
            <ac:spMk id="43" creationId="{80683256-31D4-4761-874B-66494293B9AF}"/>
          </ac:spMkLst>
        </pc:spChg>
        <pc:extLst>
          <p:ext xmlns:p="http://schemas.openxmlformats.org/presentationml/2006/main" uri="{D6D511B9-2390-475A-947B-AFAB55BFBCF1}">
            <pc226:cmChg xmlns:pc226="http://schemas.microsoft.com/office/powerpoint/2022/06/main/command" chg="mod modRxn">
              <pc226:chgData name="Humza Sheikh" userId="a643b08e44752241" providerId="LiveId" clId="{B930DAD2-B749-415B-AA60-9928FBF6D6BF}" dt="2023-11-07T17:00:52.951" v="64"/>
              <pc2:cmMkLst xmlns:pc2="http://schemas.microsoft.com/office/powerpoint/2019/9/main/command">
                <pc:docMk/>
                <pc:sldMk cId="611775336" sldId="258"/>
                <pc2:cmMk id="{73FE7E18-8C69-4AF4-B67C-AF94BCE9B413}"/>
              </pc2:cmMkLst>
            </pc226:cmChg>
          </p:ext>
        </pc:extLst>
      </pc:sldChg>
      <pc:sldChg chg="modSp del mod">
        <pc:chgData name="Humza Sheikh" userId="a643b08e44752241" providerId="LiveId" clId="{B930DAD2-B749-415B-AA60-9928FBF6D6BF}" dt="2023-11-08T17:31:00.732" v="1048" actId="2696"/>
        <pc:sldMkLst>
          <pc:docMk/>
          <pc:sldMk cId="414789630" sldId="259"/>
        </pc:sldMkLst>
        <pc:spChg chg="mod">
          <ac:chgData name="Humza Sheikh" userId="a643b08e44752241" providerId="LiveId" clId="{B930DAD2-B749-415B-AA60-9928FBF6D6BF}" dt="2023-11-07T16:57:07.255" v="9" actId="14100"/>
          <ac:spMkLst>
            <pc:docMk/>
            <pc:sldMk cId="414789630" sldId="259"/>
            <ac:spMk id="38" creationId="{B8BADB58-1EE2-40F4-ADDD-CD3D8BB150CA}"/>
          </ac:spMkLst>
        </pc:spChg>
      </pc:sldChg>
      <pc:sldChg chg="del ord modCm">
        <pc:chgData name="Humza Sheikh" userId="a643b08e44752241" providerId="LiveId" clId="{B930DAD2-B749-415B-AA60-9928FBF6D6BF}" dt="2023-11-08T17:38:27.849" v="1086" actId="2696"/>
        <pc:sldMkLst>
          <pc:docMk/>
          <pc:sldMk cId="2378828155" sldId="260"/>
        </pc:sldMkLst>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7T17:01:08.869" v="65"/>
              <pc2:cmMkLst xmlns:pc2="http://schemas.microsoft.com/office/powerpoint/2019/9/main/command">
                <pc:docMk/>
                <pc:sldMk cId="2378828155" sldId="260"/>
                <pc2:cmMk id="{2ED1A817-CE21-4AF1-8DD1-02EB9934254A}"/>
              </pc2:cmMkLst>
            </pc226:cmChg>
          </p:ext>
        </pc:extLst>
      </pc:sldChg>
      <pc:sldChg chg="modSp del mod">
        <pc:chgData name="Humza Sheikh" userId="a643b08e44752241" providerId="LiveId" clId="{B930DAD2-B749-415B-AA60-9928FBF6D6BF}" dt="2023-11-09T16:53:29.885" v="2461" actId="47"/>
        <pc:sldMkLst>
          <pc:docMk/>
          <pc:sldMk cId="3678690325" sldId="263"/>
        </pc:sldMkLst>
        <pc:spChg chg="mod">
          <ac:chgData name="Humza Sheikh" userId="a643b08e44752241" providerId="LiveId" clId="{B930DAD2-B749-415B-AA60-9928FBF6D6BF}" dt="2023-11-09T16:44:55.527" v="2376" actId="1076"/>
          <ac:spMkLst>
            <pc:docMk/>
            <pc:sldMk cId="3678690325" sldId="263"/>
            <ac:spMk id="23" creationId="{8A0965D6-0D20-40A0-8897-EDF8A7A464C5}"/>
          </ac:spMkLst>
        </pc:spChg>
      </pc:sldChg>
      <pc:sldChg chg="modSp del mod ord">
        <pc:chgData name="Humza Sheikh" userId="a643b08e44752241" providerId="LiveId" clId="{B930DAD2-B749-415B-AA60-9928FBF6D6BF}" dt="2023-11-09T16:44:35.170" v="2375" actId="2696"/>
        <pc:sldMkLst>
          <pc:docMk/>
          <pc:sldMk cId="1057146124" sldId="265"/>
        </pc:sldMkLst>
        <pc:spChg chg="mod">
          <ac:chgData name="Humza Sheikh" userId="a643b08e44752241" providerId="LiveId" clId="{B930DAD2-B749-415B-AA60-9928FBF6D6BF}" dt="2023-11-09T16:42:25.467" v="2362" actId="255"/>
          <ac:spMkLst>
            <pc:docMk/>
            <pc:sldMk cId="1057146124" sldId="265"/>
            <ac:spMk id="41" creationId="{AB1F0844-6AE3-4B7A-B203-EFD1F867441B}"/>
          </ac:spMkLst>
        </pc:spChg>
        <pc:spChg chg="mod">
          <ac:chgData name="Humza Sheikh" userId="a643b08e44752241" providerId="LiveId" clId="{B930DAD2-B749-415B-AA60-9928FBF6D6BF}" dt="2023-11-07T18:30:10.443" v="557" actId="207"/>
          <ac:spMkLst>
            <pc:docMk/>
            <pc:sldMk cId="1057146124" sldId="265"/>
            <ac:spMk id="170" creationId="{858C6970-5076-4B31-AADB-4CB24661C0FA}"/>
          </ac:spMkLst>
        </pc:spChg>
        <pc:picChg chg="mod">
          <ac:chgData name="Humza Sheikh" userId="a643b08e44752241" providerId="LiveId" clId="{B930DAD2-B749-415B-AA60-9928FBF6D6BF}" dt="2023-11-07T18:29:59.322" v="556" actId="14826"/>
          <ac:picMkLst>
            <pc:docMk/>
            <pc:sldMk cId="1057146124" sldId="265"/>
            <ac:picMk id="333" creationId="{FD4B28D9-9B79-4001-A067-E63416BC8F0E}"/>
          </ac:picMkLst>
        </pc:picChg>
      </pc:sldChg>
      <pc:sldChg chg="modSp mod modTransition modAnim">
        <pc:chgData name="Humza Sheikh" userId="a643b08e44752241" providerId="LiveId" clId="{B930DAD2-B749-415B-AA60-9928FBF6D6BF}" dt="2023-11-19T18:40:11.293" v="3192"/>
        <pc:sldMkLst>
          <pc:docMk/>
          <pc:sldMk cId="1505696902" sldId="276"/>
        </pc:sldMkLst>
        <pc:spChg chg="mod">
          <ac:chgData name="Humza Sheikh" userId="a643b08e44752241" providerId="LiveId" clId="{B930DAD2-B749-415B-AA60-9928FBF6D6BF}" dt="2023-11-09T17:45:21.410" v="3100" actId="255"/>
          <ac:spMkLst>
            <pc:docMk/>
            <pc:sldMk cId="1505696902" sldId="276"/>
            <ac:spMk id="9" creationId="{0D4FE13D-FAFA-49AC-A113-E917401DD9C2}"/>
          </ac:spMkLst>
        </pc:spChg>
        <pc:spChg chg="mod">
          <ac:chgData name="Humza Sheikh" userId="a643b08e44752241" providerId="LiveId" clId="{B930DAD2-B749-415B-AA60-9928FBF6D6BF}" dt="2023-11-07T18:27:14.228" v="551" actId="255"/>
          <ac:spMkLst>
            <pc:docMk/>
            <pc:sldMk cId="1505696902" sldId="276"/>
            <ac:spMk id="10" creationId="{66152713-A6DC-4A10-9404-2F7F1F4B1AB9}"/>
          </ac:spMkLst>
        </pc:spChg>
        <pc:spChg chg="mod">
          <ac:chgData name="Humza Sheikh" userId="a643b08e44752241" providerId="LiveId" clId="{B930DAD2-B749-415B-AA60-9928FBF6D6BF}" dt="2023-11-07T18:27:53.051" v="553" actId="255"/>
          <ac:spMkLst>
            <pc:docMk/>
            <pc:sldMk cId="1505696902" sldId="276"/>
            <ac:spMk id="11" creationId="{313ACD80-E8DD-409F-A517-A832D3421C83}"/>
          </ac:spMkLst>
        </pc:spChg>
        <pc:spChg chg="mod">
          <ac:chgData name="Humza Sheikh" userId="a643b08e44752241" providerId="LiveId" clId="{B930DAD2-B749-415B-AA60-9928FBF6D6BF}" dt="2023-11-07T18:28:00.089" v="554" actId="255"/>
          <ac:spMkLst>
            <pc:docMk/>
            <pc:sldMk cId="1505696902" sldId="276"/>
            <ac:spMk id="12" creationId="{1F967A96-6B86-484C-8592-14A44DA72C4F}"/>
          </ac:spMkLst>
        </pc:spChg>
        <pc:picChg chg="mod">
          <ac:chgData name="Humza Sheikh" userId="a643b08e44752241" providerId="LiveId" clId="{B930DAD2-B749-415B-AA60-9928FBF6D6BF}" dt="2023-11-07T18:27:37.857" v="552" actId="14100"/>
          <ac:picMkLst>
            <pc:docMk/>
            <pc:sldMk cId="1505696902" sldId="276"/>
            <ac:picMk id="14" creationId="{1959E133-823F-48B7-89C9-820E4A34383A}"/>
          </ac:picMkLst>
        </pc:picChg>
      </pc:sldChg>
      <pc:sldChg chg="modSp del mod">
        <pc:chgData name="Humza Sheikh" userId="a643b08e44752241" providerId="LiveId" clId="{B930DAD2-B749-415B-AA60-9928FBF6D6BF}" dt="2023-11-08T17:18:39.201" v="992" actId="2696"/>
        <pc:sldMkLst>
          <pc:docMk/>
          <pc:sldMk cId="3491924204" sldId="279"/>
        </pc:sldMkLst>
        <pc:spChg chg="mod">
          <ac:chgData name="Humza Sheikh" userId="a643b08e44752241" providerId="LiveId" clId="{B930DAD2-B749-415B-AA60-9928FBF6D6BF}" dt="2023-11-07T19:02:18.899" v="715"/>
          <ac:spMkLst>
            <pc:docMk/>
            <pc:sldMk cId="3491924204" sldId="279"/>
            <ac:spMk id="3" creationId="{D69A4624-BF54-43B2-B4D5-64845B5D2BFE}"/>
          </ac:spMkLst>
        </pc:spChg>
        <pc:spChg chg="mod">
          <ac:chgData name="Humza Sheikh" userId="a643b08e44752241" providerId="LiveId" clId="{B930DAD2-B749-415B-AA60-9928FBF6D6BF}" dt="2023-11-08T17:15:44.109" v="943" actId="1076"/>
          <ac:spMkLst>
            <pc:docMk/>
            <pc:sldMk cId="3491924204" sldId="279"/>
            <ac:spMk id="6" creationId="{0E1CFFD8-C670-C299-C11A-2A5EA2CEB0D2}"/>
          </ac:spMkLst>
        </pc:spChg>
        <pc:spChg chg="mod">
          <ac:chgData name="Humza Sheikh" userId="a643b08e44752241" providerId="LiveId" clId="{B930DAD2-B749-415B-AA60-9928FBF6D6BF}" dt="2023-11-08T16:17:47.653" v="818" actId="20577"/>
          <ac:spMkLst>
            <pc:docMk/>
            <pc:sldMk cId="3491924204" sldId="279"/>
            <ac:spMk id="7" creationId="{D6059483-4D7D-53BE-451A-0846A5108218}"/>
          </ac:spMkLst>
        </pc:spChg>
        <pc:picChg chg="mod">
          <ac:chgData name="Humza Sheikh" userId="a643b08e44752241" providerId="LiveId" clId="{B930DAD2-B749-415B-AA60-9928FBF6D6BF}" dt="2023-11-07T16:54:12.371" v="3" actId="14100"/>
          <ac:picMkLst>
            <pc:docMk/>
            <pc:sldMk cId="3491924204" sldId="279"/>
            <ac:picMk id="9" creationId="{A895B75F-1C9B-1FE1-1E99-116F0DEE4A5B}"/>
          </ac:picMkLst>
        </pc:picChg>
      </pc:sldChg>
      <pc:sldChg chg="modSp del mod ord">
        <pc:chgData name="Humza Sheikh" userId="a643b08e44752241" providerId="LiveId" clId="{B930DAD2-B749-415B-AA60-9928FBF6D6BF}" dt="2023-11-09T16:40:47.247" v="2345" actId="2696"/>
        <pc:sldMkLst>
          <pc:docMk/>
          <pc:sldMk cId="3426753243" sldId="280"/>
        </pc:sldMkLst>
        <pc:spChg chg="mod">
          <ac:chgData name="Humza Sheikh" userId="a643b08e44752241" providerId="LiveId" clId="{B930DAD2-B749-415B-AA60-9928FBF6D6BF}" dt="2023-11-07T17:19:57.069" v="89" actId="20577"/>
          <ac:spMkLst>
            <pc:docMk/>
            <pc:sldMk cId="3426753243" sldId="280"/>
            <ac:spMk id="6" creationId="{C1BCE47C-DFDD-4DD9-C041-E0F4501FCB6B}"/>
          </ac:spMkLst>
        </pc:spChg>
      </pc:sldChg>
      <pc:sldChg chg="addSp delSp modSp del mod delAnim modAnim modCm">
        <pc:chgData name="Humza Sheikh" userId="a643b08e44752241" providerId="LiveId" clId="{B930DAD2-B749-415B-AA60-9928FBF6D6BF}" dt="2023-11-09T16:35:48.924" v="2304" actId="2696"/>
        <pc:sldMkLst>
          <pc:docMk/>
          <pc:sldMk cId="2130351142" sldId="281"/>
        </pc:sldMkLst>
        <pc:spChg chg="mod">
          <ac:chgData name="Humza Sheikh" userId="a643b08e44752241" providerId="LiveId" clId="{B930DAD2-B749-415B-AA60-9928FBF6D6BF}" dt="2023-11-08T16:28:59.662" v="915" actId="20577"/>
          <ac:spMkLst>
            <pc:docMk/>
            <pc:sldMk cId="2130351142" sldId="281"/>
            <ac:spMk id="38" creationId="{7540C4AE-FEF8-7BE8-5DAE-B3B1AD087B8C}"/>
          </ac:spMkLst>
        </pc:spChg>
        <pc:picChg chg="add del mod">
          <ac:chgData name="Humza Sheikh" userId="a643b08e44752241" providerId="LiveId" clId="{B930DAD2-B749-415B-AA60-9928FBF6D6BF}" dt="2023-11-07T17:50:51.289" v="319" actId="478"/>
          <ac:picMkLst>
            <pc:docMk/>
            <pc:sldMk cId="2130351142" sldId="281"/>
            <ac:picMk id="5" creationId="{6F638CAF-4269-BDD4-6B66-82CA0A6782B6}"/>
          </ac:picMkLst>
        </pc:picChg>
        <pc:picChg chg="add del mod">
          <ac:chgData name="Humza Sheikh" userId="a643b08e44752241" providerId="LiveId" clId="{B930DAD2-B749-415B-AA60-9928FBF6D6BF}" dt="2023-11-07T17:55:28.133" v="351" actId="478"/>
          <ac:picMkLst>
            <pc:docMk/>
            <pc:sldMk cId="2130351142" sldId="281"/>
            <ac:picMk id="6" creationId="{0C39BFF8-5478-2AD2-D5D0-AEA5434DDBEB}"/>
          </ac:picMkLst>
        </pc:picChg>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8T16:28:34.889" v="907"/>
              <pc2:cmMkLst xmlns:pc2="http://schemas.microsoft.com/office/powerpoint/2019/9/main/command">
                <pc:docMk/>
                <pc:sldMk cId="2130351142" sldId="281"/>
                <pc2:cmMk id="{DA33D00F-7D15-43C1-83F1-BC9BB24AA673}"/>
              </pc2:cmMkLst>
            </pc226:cmChg>
          </p:ext>
        </pc:extLst>
      </pc:sldChg>
      <pc:sldChg chg="addSp delSp modSp add del mod">
        <pc:chgData name="Humza Sheikh" userId="a643b08e44752241" providerId="LiveId" clId="{B930DAD2-B749-415B-AA60-9928FBF6D6BF}" dt="2023-11-09T17:19:01.825" v="2925" actId="2696"/>
        <pc:sldMkLst>
          <pc:docMk/>
          <pc:sldMk cId="1751880801" sldId="282"/>
        </pc:sldMkLst>
        <pc:spChg chg="add mod">
          <ac:chgData name="Humza Sheikh" userId="a643b08e44752241" providerId="LiveId" clId="{B930DAD2-B749-415B-AA60-9928FBF6D6BF}" dt="2023-11-07T18:35:48.760" v="683" actId="20577"/>
          <ac:spMkLst>
            <pc:docMk/>
            <pc:sldMk cId="1751880801" sldId="282"/>
            <ac:spMk id="2" creationId="{5B58C40D-6DE5-50FD-FF63-A7D931877947}"/>
          </ac:spMkLst>
        </pc:spChg>
        <pc:spChg chg="mod">
          <ac:chgData name="Humza Sheikh" userId="a643b08e44752241" providerId="LiveId" clId="{B930DAD2-B749-415B-AA60-9928FBF6D6BF}" dt="2023-11-07T18:37:02.362" v="685" actId="122"/>
          <ac:spMkLst>
            <pc:docMk/>
            <pc:sldMk cId="1751880801" sldId="282"/>
            <ac:spMk id="23" creationId="{8A0965D6-0D20-40A0-8897-EDF8A7A464C5}"/>
          </ac:spMkLst>
        </pc:spChg>
        <pc:spChg chg="mod">
          <ac:chgData name="Humza Sheikh" userId="a643b08e44752241" providerId="LiveId" clId="{B930DAD2-B749-415B-AA60-9928FBF6D6BF}" dt="2023-11-09T16:55:05.059" v="2470" actId="1076"/>
          <ac:spMkLst>
            <pc:docMk/>
            <pc:sldMk cId="1751880801" sldId="282"/>
            <ac:spMk id="26" creationId="{294B82E0-6533-5036-F5F6-0E65A374CC2F}"/>
          </ac:spMkLst>
        </pc:spChg>
        <pc:spChg chg="mod">
          <ac:chgData name="Humza Sheikh" userId="a643b08e44752241" providerId="LiveId" clId="{B930DAD2-B749-415B-AA60-9928FBF6D6BF}" dt="2023-11-07T18:34:46.498" v="638" actId="1076"/>
          <ac:spMkLst>
            <pc:docMk/>
            <pc:sldMk cId="1751880801" sldId="282"/>
            <ac:spMk id="30" creationId="{BAD5E990-59DB-44C5-B716-B0352D75353A}"/>
          </ac:spMkLst>
        </pc:spChg>
        <pc:spChg chg="mod">
          <ac:chgData name="Humza Sheikh" userId="a643b08e44752241" providerId="LiveId" clId="{B930DAD2-B749-415B-AA60-9928FBF6D6BF}" dt="2023-11-07T18:34:45.002" v="637" actId="1076"/>
          <ac:spMkLst>
            <pc:docMk/>
            <pc:sldMk cId="1751880801" sldId="282"/>
            <ac:spMk id="31" creationId="{AC22CBC4-517B-4095-8962-C489045E3C67}"/>
          </ac:spMkLst>
        </pc:spChg>
        <pc:cxnChg chg="add del">
          <ac:chgData name="Humza Sheikh" userId="a643b08e44752241" providerId="LiveId" clId="{B930DAD2-B749-415B-AA60-9928FBF6D6BF}" dt="2023-11-07T18:32:48.845" v="623" actId="11529"/>
          <ac:cxnSpMkLst>
            <pc:docMk/>
            <pc:sldMk cId="1751880801" sldId="282"/>
            <ac:cxnSpMk id="7" creationId="{438291D5-26C2-73A8-E5A0-675C391AADDF}"/>
          </ac:cxnSpMkLst>
        </pc:cxnChg>
        <pc:cxnChg chg="add del mod">
          <ac:chgData name="Humza Sheikh" userId="a643b08e44752241" providerId="LiveId" clId="{B930DAD2-B749-415B-AA60-9928FBF6D6BF}" dt="2023-11-07T18:34:44.636" v="636" actId="11529"/>
          <ac:cxnSpMkLst>
            <pc:docMk/>
            <pc:sldMk cId="1751880801" sldId="282"/>
            <ac:cxnSpMk id="9" creationId="{A51D8429-1FC8-9B6E-B5B3-B6C6001EAE54}"/>
          </ac:cxnSpMkLst>
        </pc:cxnChg>
      </pc:sldChg>
      <pc:sldChg chg="modSp del mod">
        <pc:chgData name="Humza Sheikh" userId="a643b08e44752241" providerId="LiveId" clId="{B930DAD2-B749-415B-AA60-9928FBF6D6BF}" dt="2023-11-07T16:55:10.851" v="7" actId="2696"/>
        <pc:sldMkLst>
          <pc:docMk/>
          <pc:sldMk cId="1778989580" sldId="282"/>
        </pc:sldMkLst>
        <pc:spChg chg="mod">
          <ac:chgData name="Humza Sheikh" userId="a643b08e44752241" providerId="LiveId" clId="{B930DAD2-B749-415B-AA60-9928FBF6D6BF}" dt="2023-11-07T16:53:58.896" v="1" actId="120"/>
          <ac:spMkLst>
            <pc:docMk/>
            <pc:sldMk cId="1778989580" sldId="282"/>
            <ac:spMk id="6" creationId="{0E1CFFD8-C670-C299-C11A-2A5EA2CEB0D2}"/>
          </ac:spMkLst>
        </pc:spChg>
        <pc:picChg chg="mod">
          <ac:chgData name="Humza Sheikh" userId="a643b08e44752241" providerId="LiveId" clId="{B930DAD2-B749-415B-AA60-9928FBF6D6BF}" dt="2023-11-07T16:54:06.077" v="2" actId="14100"/>
          <ac:picMkLst>
            <pc:docMk/>
            <pc:sldMk cId="1778989580" sldId="282"/>
            <ac:picMk id="9" creationId="{A895B75F-1C9B-1FE1-1E99-116F0DEE4A5B}"/>
          </ac:picMkLst>
        </pc:picChg>
      </pc:sldChg>
      <pc:sldChg chg="addSp delSp modSp add del mod">
        <pc:chgData name="Humza Sheikh" userId="a643b08e44752241" providerId="LiveId" clId="{B930DAD2-B749-415B-AA60-9928FBF6D6BF}" dt="2023-11-07T17:50:33.963" v="318" actId="2696"/>
        <pc:sldMkLst>
          <pc:docMk/>
          <pc:sldMk cId="3127025963" sldId="282"/>
        </pc:sldMkLst>
        <pc:spChg chg="mod">
          <ac:chgData name="Humza Sheikh" userId="a643b08e44752241" providerId="LiveId" clId="{B930DAD2-B749-415B-AA60-9928FBF6D6BF}" dt="2023-11-07T17:50:16.883" v="317" actId="20577"/>
          <ac:spMkLst>
            <pc:docMk/>
            <pc:sldMk cId="3127025963" sldId="282"/>
            <ac:spMk id="38" creationId="{7540C4AE-FEF8-7BE8-5DAE-B3B1AD087B8C}"/>
          </ac:spMkLst>
        </pc:spChg>
        <pc:picChg chg="mod">
          <ac:chgData name="Humza Sheikh" userId="a643b08e44752241" providerId="LiveId" clId="{B930DAD2-B749-415B-AA60-9928FBF6D6BF}" dt="2023-11-07T17:37:21.708" v="287" actId="14100"/>
          <ac:picMkLst>
            <pc:docMk/>
            <pc:sldMk cId="3127025963" sldId="282"/>
            <ac:picMk id="5" creationId="{6F638CAF-4269-BDD4-6B66-82CA0A6782B6}"/>
          </ac:picMkLst>
        </pc:picChg>
        <pc:picChg chg="add del mod">
          <ac:chgData name="Humza Sheikh" userId="a643b08e44752241" providerId="LiveId" clId="{B930DAD2-B749-415B-AA60-9928FBF6D6BF}" dt="2023-11-07T17:32:41.513" v="196"/>
          <ac:picMkLst>
            <pc:docMk/>
            <pc:sldMk cId="3127025963" sldId="282"/>
            <ac:picMk id="6" creationId="{8F73326C-7FD7-B4C5-8F98-164D1E07633D}"/>
          </ac:picMkLst>
        </pc:picChg>
        <pc:picChg chg="add mod">
          <ac:chgData name="Humza Sheikh" userId="a643b08e44752241" providerId="LiveId" clId="{B930DAD2-B749-415B-AA60-9928FBF6D6BF}" dt="2023-11-07T17:50:13.108" v="300" actId="14100"/>
          <ac:picMkLst>
            <pc:docMk/>
            <pc:sldMk cId="3127025963" sldId="282"/>
            <ac:picMk id="7" creationId="{AFFFC651-0E30-B72A-8F5D-A275220F2CEA}"/>
          </ac:picMkLst>
        </pc:picChg>
        <pc:picChg chg="add mod">
          <ac:chgData name="Humza Sheikh" userId="a643b08e44752241" providerId="LiveId" clId="{B930DAD2-B749-415B-AA60-9928FBF6D6BF}" dt="2023-11-07T17:43:47.466" v="289" actId="14826"/>
          <ac:picMkLst>
            <pc:docMk/>
            <pc:sldMk cId="3127025963" sldId="282"/>
            <ac:picMk id="8" creationId="{3EDED102-BB2F-56FE-4F76-7A08FFAF814E}"/>
          </ac:picMkLst>
        </pc:picChg>
        <pc:picChg chg="add mod">
          <ac:chgData name="Humza Sheikh" userId="a643b08e44752241" providerId="LiveId" clId="{B930DAD2-B749-415B-AA60-9928FBF6D6BF}" dt="2023-11-07T17:44:45.558" v="292" actId="14826"/>
          <ac:picMkLst>
            <pc:docMk/>
            <pc:sldMk cId="3127025963" sldId="282"/>
            <ac:picMk id="9" creationId="{456FA11F-3DD1-3788-6948-369DA298321E}"/>
          </ac:picMkLst>
        </pc:picChg>
        <pc:picChg chg="add mod">
          <ac:chgData name="Humza Sheikh" userId="a643b08e44752241" providerId="LiveId" clId="{B930DAD2-B749-415B-AA60-9928FBF6D6BF}" dt="2023-11-07T17:45:11.853" v="293" actId="14826"/>
          <ac:picMkLst>
            <pc:docMk/>
            <pc:sldMk cId="3127025963" sldId="282"/>
            <ac:picMk id="10" creationId="{688B4A86-748F-8E34-E17C-084483A98009}"/>
          </ac:picMkLst>
        </pc:picChg>
        <pc:picChg chg="add mod">
          <ac:chgData name="Humza Sheikh" userId="a643b08e44752241" providerId="LiveId" clId="{B930DAD2-B749-415B-AA60-9928FBF6D6BF}" dt="2023-11-07T17:46:03.703" v="294" actId="14826"/>
          <ac:picMkLst>
            <pc:docMk/>
            <pc:sldMk cId="3127025963" sldId="282"/>
            <ac:picMk id="11" creationId="{57381DD4-0E43-C08F-E6B9-AE665B912F76}"/>
          </ac:picMkLst>
        </pc:picChg>
        <pc:picChg chg="add mod">
          <ac:chgData name="Humza Sheikh" userId="a643b08e44752241" providerId="LiveId" clId="{B930DAD2-B749-415B-AA60-9928FBF6D6BF}" dt="2023-11-07T17:46:38.985" v="295" actId="14826"/>
          <ac:picMkLst>
            <pc:docMk/>
            <pc:sldMk cId="3127025963" sldId="282"/>
            <ac:picMk id="12" creationId="{0C49CB6C-F9BA-592C-6D71-F9BCF615B90E}"/>
          </ac:picMkLst>
        </pc:picChg>
        <pc:picChg chg="add mod">
          <ac:chgData name="Humza Sheikh" userId="a643b08e44752241" providerId="LiveId" clId="{B930DAD2-B749-415B-AA60-9928FBF6D6BF}" dt="2023-11-07T17:49:30.713" v="296" actId="14826"/>
          <ac:picMkLst>
            <pc:docMk/>
            <pc:sldMk cId="3127025963" sldId="282"/>
            <ac:picMk id="13" creationId="{6213E275-DE79-20F1-6427-B6F93EC30FBF}"/>
          </ac:picMkLst>
        </pc:picChg>
        <pc:picChg chg="add del">
          <ac:chgData name="Humza Sheikh" userId="a643b08e44752241" providerId="LiveId" clId="{B930DAD2-B749-415B-AA60-9928FBF6D6BF}" dt="2023-11-07T17:43:55.461" v="291" actId="478"/>
          <ac:picMkLst>
            <pc:docMk/>
            <pc:sldMk cId="3127025963" sldId="282"/>
            <ac:picMk id="14" creationId="{9CA20BD5-0781-2E62-FE6C-A23425C8A164}"/>
          </ac:picMkLst>
        </pc:picChg>
      </pc:sldChg>
      <pc:sldChg chg="addSp delSp modSp new mod modTransition modAnim">
        <pc:chgData name="Humza Sheikh" userId="a643b08e44752241" providerId="LiveId" clId="{B930DAD2-B749-415B-AA60-9928FBF6D6BF}" dt="2023-11-19T18:27:11.149" v="3118"/>
        <pc:sldMkLst>
          <pc:docMk/>
          <pc:sldMk cId="2289095991" sldId="283"/>
        </pc:sldMkLst>
        <pc:spChg chg="del">
          <ac:chgData name="Humza Sheikh" userId="a643b08e44752241" providerId="LiveId" clId="{B930DAD2-B749-415B-AA60-9928FBF6D6BF}" dt="2023-11-08T17:13:05.531" v="918"/>
          <ac:spMkLst>
            <pc:docMk/>
            <pc:sldMk cId="2289095991" sldId="283"/>
            <ac:spMk id="3" creationId="{584E0FDA-2F24-033A-19D9-6672DAA336EA}"/>
          </ac:spMkLst>
        </pc:spChg>
        <pc:spChg chg="mod">
          <ac:chgData name="Humza Sheikh" userId="a643b08e44752241" providerId="LiveId" clId="{B930DAD2-B749-415B-AA60-9928FBF6D6BF}" dt="2023-11-08T17:14:54.641" v="939"/>
          <ac:spMkLst>
            <pc:docMk/>
            <pc:sldMk cId="2289095991" sldId="283"/>
            <ac:spMk id="4" creationId="{A245F120-BF53-231A-DE77-4271B38123A9}"/>
          </ac:spMkLst>
        </pc:spChg>
        <pc:spChg chg="mod">
          <ac:chgData name="Humza Sheikh" userId="a643b08e44752241" providerId="LiveId" clId="{B930DAD2-B749-415B-AA60-9928FBF6D6BF}" dt="2023-11-08T17:15:22.804" v="941"/>
          <ac:spMkLst>
            <pc:docMk/>
            <pc:sldMk cId="2289095991" sldId="283"/>
            <ac:spMk id="5" creationId="{CB730250-63F1-AC77-D1E0-52B8825784E8}"/>
          </ac:spMkLst>
        </pc:spChg>
        <pc:spChg chg="mod">
          <ac:chgData name="Humza Sheikh" userId="a643b08e44752241" providerId="LiveId" clId="{B930DAD2-B749-415B-AA60-9928FBF6D6BF}" dt="2023-11-09T16:31:10.718" v="2249" actId="1076"/>
          <ac:spMkLst>
            <pc:docMk/>
            <pc:sldMk cId="2289095991" sldId="283"/>
            <ac:spMk id="7" creationId="{4AD552E8-17EE-46BC-D98F-2BD9AB7F9426}"/>
          </ac:spMkLst>
        </pc:spChg>
        <pc:spChg chg="mod">
          <ac:chgData name="Humza Sheikh" userId="a643b08e44752241" providerId="LiveId" clId="{B930DAD2-B749-415B-AA60-9928FBF6D6BF}" dt="2023-11-19T18:26:55.923" v="3115" actId="1076"/>
          <ac:spMkLst>
            <pc:docMk/>
            <pc:sldMk cId="2289095991" sldId="283"/>
            <ac:spMk id="8" creationId="{00B7F9C2-90B5-7065-17AF-8F488266527A}"/>
          </ac:spMkLst>
        </pc:spChg>
        <pc:picChg chg="add mod">
          <ac:chgData name="Humza Sheikh" userId="a643b08e44752241" providerId="LiveId" clId="{B930DAD2-B749-415B-AA60-9928FBF6D6BF}" dt="2023-11-08T17:13:15.437" v="920" actId="14100"/>
          <ac:picMkLst>
            <pc:docMk/>
            <pc:sldMk cId="2289095991" sldId="283"/>
            <ac:picMk id="9" creationId="{C020A389-3E88-24ED-C3F2-24BBD0CDC9A8}"/>
          </ac:picMkLst>
        </pc:picChg>
      </pc:sldChg>
      <pc:sldChg chg="addSp delSp modSp add mod modTransition modAnim">
        <pc:chgData name="Humza Sheikh" userId="a643b08e44752241" providerId="LiveId" clId="{B930DAD2-B749-415B-AA60-9928FBF6D6BF}" dt="2023-11-19T18:28:27.173" v="3126"/>
        <pc:sldMkLst>
          <pc:docMk/>
          <pc:sldMk cId="421457157" sldId="284"/>
        </pc:sldMkLst>
        <pc:spChg chg="del">
          <ac:chgData name="Humza Sheikh" userId="a643b08e44752241" providerId="LiveId" clId="{B930DAD2-B749-415B-AA60-9928FBF6D6BF}" dt="2023-11-08T17:18:19.266" v="991"/>
          <ac:spMkLst>
            <pc:docMk/>
            <pc:sldMk cId="421457157" sldId="284"/>
            <ac:spMk id="2" creationId="{1317D548-D940-A06C-E384-4CBCA2C0D681}"/>
          </ac:spMkLst>
        </pc:spChg>
        <pc:spChg chg="mod">
          <ac:chgData name="Humza Sheikh" userId="a643b08e44752241" providerId="LiveId" clId="{B930DAD2-B749-415B-AA60-9928FBF6D6BF}" dt="2023-11-15T18:29:26.611" v="3114" actId="20577"/>
          <ac:spMkLst>
            <pc:docMk/>
            <pc:sldMk cId="421457157" sldId="284"/>
            <ac:spMk id="7" creationId="{4AD552E8-17EE-46BC-D98F-2BD9AB7F9426}"/>
          </ac:spMkLst>
        </pc:spChg>
        <pc:spChg chg="mod">
          <ac:chgData name="Humza Sheikh" userId="a643b08e44752241" providerId="LiveId" clId="{B930DAD2-B749-415B-AA60-9928FBF6D6BF}" dt="2023-11-09T17:30:54.625" v="2956" actId="20577"/>
          <ac:spMkLst>
            <pc:docMk/>
            <pc:sldMk cId="421457157" sldId="284"/>
            <ac:spMk id="8" creationId="{00B7F9C2-90B5-7065-17AF-8F488266527A}"/>
          </ac:spMkLst>
        </pc:spChg>
        <pc:spChg chg="add del mod">
          <ac:chgData name="Humza Sheikh" userId="a643b08e44752241" providerId="LiveId" clId="{B930DAD2-B749-415B-AA60-9928FBF6D6BF}" dt="2023-11-08T17:18:08.994" v="988" actId="478"/>
          <ac:spMkLst>
            <pc:docMk/>
            <pc:sldMk cId="421457157" sldId="284"/>
            <ac:spMk id="11" creationId="{C874D9A6-A67C-28AF-0355-B06185B6FE88}"/>
          </ac:spMkLst>
        </pc:spChg>
        <pc:picChg chg="add del mod">
          <ac:chgData name="Humza Sheikh" userId="a643b08e44752241" providerId="LiveId" clId="{B930DAD2-B749-415B-AA60-9928FBF6D6BF}" dt="2023-11-08T17:18:15.079" v="990" actId="21"/>
          <ac:picMkLst>
            <pc:docMk/>
            <pc:sldMk cId="421457157" sldId="284"/>
            <ac:picMk id="3" creationId="{056EC758-3C46-D54A-8A93-2331E1BA5B2D}"/>
          </ac:picMkLst>
        </pc:picChg>
        <pc:picChg chg="del">
          <ac:chgData name="Humza Sheikh" userId="a643b08e44752241" providerId="LiveId" clId="{B930DAD2-B749-415B-AA60-9928FBF6D6BF}" dt="2023-11-08T17:17:44.406" v="978" actId="478"/>
          <ac:picMkLst>
            <pc:docMk/>
            <pc:sldMk cId="421457157" sldId="284"/>
            <ac:picMk id="9" creationId="{C020A389-3E88-24ED-C3F2-24BBD0CDC9A8}"/>
          </ac:picMkLst>
        </pc:picChg>
        <pc:picChg chg="add mod">
          <ac:chgData name="Humza Sheikh" userId="a643b08e44752241" providerId="LiveId" clId="{B930DAD2-B749-415B-AA60-9928FBF6D6BF}" dt="2023-11-08T17:18:51.329" v="993" actId="14100"/>
          <ac:picMkLst>
            <pc:docMk/>
            <pc:sldMk cId="421457157" sldId="284"/>
            <ac:picMk id="12" creationId="{F4B491D7-E8A8-2945-7D97-7F6C1C26B81D}"/>
          </ac:picMkLst>
        </pc:picChg>
      </pc:sldChg>
      <pc:sldChg chg="addSp delSp modSp add mod modTransition modAnim">
        <pc:chgData name="Humza Sheikh" userId="a643b08e44752241" providerId="LiveId" clId="{B930DAD2-B749-415B-AA60-9928FBF6D6BF}" dt="2023-11-19T19:30:41.476" v="3199" actId="20577"/>
        <pc:sldMkLst>
          <pc:docMk/>
          <pc:sldMk cId="3712165952" sldId="285"/>
        </pc:sldMkLst>
        <pc:spChg chg="del">
          <ac:chgData name="Humza Sheikh" userId="a643b08e44752241" providerId="LiveId" clId="{B930DAD2-B749-415B-AA60-9928FBF6D6BF}" dt="2023-11-08T17:20:32.593" v="1001" actId="478"/>
          <ac:spMkLst>
            <pc:docMk/>
            <pc:sldMk cId="3712165952" sldId="285"/>
            <ac:spMk id="2" creationId="{1317D548-D940-A06C-E384-4CBCA2C0D681}"/>
          </ac:spMkLst>
        </pc:spChg>
        <pc:spChg chg="mod">
          <ac:chgData name="Humza Sheikh" userId="a643b08e44752241" providerId="LiveId" clId="{B930DAD2-B749-415B-AA60-9928FBF6D6BF}" dt="2023-11-09T17:19:39.174" v="2926" actId="1076"/>
          <ac:spMkLst>
            <pc:docMk/>
            <pc:sldMk cId="3712165952" sldId="285"/>
            <ac:spMk id="7" creationId="{4AD552E8-17EE-46BC-D98F-2BD9AB7F9426}"/>
          </ac:spMkLst>
        </pc:spChg>
        <pc:spChg chg="mod">
          <ac:chgData name="Humza Sheikh" userId="a643b08e44752241" providerId="LiveId" clId="{B930DAD2-B749-415B-AA60-9928FBF6D6BF}" dt="2023-11-19T19:00:24.546" v="3198" actId="20577"/>
          <ac:spMkLst>
            <pc:docMk/>
            <pc:sldMk cId="3712165952" sldId="285"/>
            <ac:spMk id="8" creationId="{00B7F9C2-90B5-7065-17AF-8F488266527A}"/>
          </ac:spMkLst>
        </pc:spChg>
        <pc:spChg chg="add del mod">
          <ac:chgData name="Humza Sheikh" userId="a643b08e44752241" providerId="LiveId" clId="{B930DAD2-B749-415B-AA60-9928FBF6D6BF}" dt="2023-11-08T17:20:29.826" v="1000" actId="478"/>
          <ac:spMkLst>
            <pc:docMk/>
            <pc:sldMk cId="3712165952" sldId="285"/>
            <ac:spMk id="10" creationId="{685F28D3-8C2B-6BB0-70CA-916A7DA30834}"/>
          </ac:spMkLst>
        </pc:spChg>
        <pc:picChg chg="del">
          <ac:chgData name="Humza Sheikh" userId="a643b08e44752241" providerId="LiveId" clId="{B930DAD2-B749-415B-AA60-9928FBF6D6BF}" dt="2023-11-08T17:20:27.793" v="999" actId="478"/>
          <ac:picMkLst>
            <pc:docMk/>
            <pc:sldMk cId="3712165952" sldId="285"/>
            <ac:picMk id="9" creationId="{C020A389-3E88-24ED-C3F2-24BBD0CDC9A8}"/>
          </ac:picMkLst>
        </pc:picChg>
        <pc:picChg chg="add mod">
          <ac:chgData name="Humza Sheikh" userId="a643b08e44752241" providerId="LiveId" clId="{B930DAD2-B749-415B-AA60-9928FBF6D6BF}" dt="2023-11-08T17:21:50.618" v="1013" actId="14100"/>
          <ac:picMkLst>
            <pc:docMk/>
            <pc:sldMk cId="3712165952" sldId="285"/>
            <ac:picMk id="11" creationId="{0A9D45A2-B171-758F-6CA6-84B51BC11B0A}"/>
          </ac:picMkLst>
        </pc:picChg>
      </pc:sldChg>
      <pc:sldChg chg="addSp delSp modSp add mod modTransition modAnim">
        <pc:chgData name="Humza Sheikh" userId="a643b08e44752241" providerId="LiveId" clId="{B930DAD2-B749-415B-AA60-9928FBF6D6BF}" dt="2023-11-19T18:31:18.048" v="3137"/>
        <pc:sldMkLst>
          <pc:docMk/>
          <pc:sldMk cId="3828571743" sldId="286"/>
        </pc:sldMkLst>
        <pc:spChg chg="del">
          <ac:chgData name="Humza Sheikh" userId="a643b08e44752241" providerId="LiveId" clId="{B930DAD2-B749-415B-AA60-9928FBF6D6BF}" dt="2023-11-08T17:26:48.841" v="1019" actId="478"/>
          <ac:spMkLst>
            <pc:docMk/>
            <pc:sldMk cId="3828571743" sldId="286"/>
            <ac:spMk id="2" creationId="{1317D548-D940-A06C-E384-4CBCA2C0D681}"/>
          </ac:spMkLst>
        </pc:spChg>
        <pc:spChg chg="del">
          <ac:chgData name="Humza Sheikh" userId="a643b08e44752241" providerId="LiveId" clId="{B930DAD2-B749-415B-AA60-9928FBF6D6BF}" dt="2023-11-08T17:27:13.003" v="1020" actId="478"/>
          <ac:spMkLst>
            <pc:docMk/>
            <pc:sldMk cId="3828571743" sldId="286"/>
            <ac:spMk id="7" creationId="{4AD552E8-17EE-46BC-D98F-2BD9AB7F9426}"/>
          </ac:spMkLst>
        </pc:spChg>
        <pc:spChg chg="del">
          <ac:chgData name="Humza Sheikh" userId="a643b08e44752241" providerId="LiveId" clId="{B930DAD2-B749-415B-AA60-9928FBF6D6BF}" dt="2023-11-08T17:27:44.554" v="1026" actId="478"/>
          <ac:spMkLst>
            <pc:docMk/>
            <pc:sldMk cId="3828571743" sldId="286"/>
            <ac:spMk id="8" creationId="{00B7F9C2-90B5-7065-17AF-8F488266527A}"/>
          </ac:spMkLst>
        </pc:spChg>
        <pc:spChg chg="add del mod">
          <ac:chgData name="Humza Sheikh" userId="a643b08e44752241" providerId="LiveId" clId="{B930DAD2-B749-415B-AA60-9928FBF6D6BF}" dt="2023-11-08T17:26:44.851" v="1018" actId="478"/>
          <ac:spMkLst>
            <pc:docMk/>
            <pc:sldMk cId="3828571743" sldId="286"/>
            <ac:spMk id="10" creationId="{91814816-8439-3B81-9E76-DEB05B931E85}"/>
          </ac:spMkLst>
        </pc:spChg>
        <pc:spChg chg="add del mod">
          <ac:chgData name="Humza Sheikh" userId="a643b08e44752241" providerId="LiveId" clId="{B930DAD2-B749-415B-AA60-9928FBF6D6BF}" dt="2023-11-08T17:27:15.384" v="1021" actId="478"/>
          <ac:spMkLst>
            <pc:docMk/>
            <pc:sldMk cId="3828571743" sldId="286"/>
            <ac:spMk id="12" creationId="{FC692B99-788D-00A4-553D-CE3CA80C42B2}"/>
          </ac:spMkLst>
        </pc:spChg>
        <pc:spChg chg="add del">
          <ac:chgData name="Humza Sheikh" userId="a643b08e44752241" providerId="LiveId" clId="{B930DAD2-B749-415B-AA60-9928FBF6D6BF}" dt="2023-11-08T17:27:21.005" v="1023" actId="22"/>
          <ac:spMkLst>
            <pc:docMk/>
            <pc:sldMk cId="3828571743" sldId="286"/>
            <ac:spMk id="14" creationId="{5AA1E327-FD03-C88C-8D64-1564AE597B2F}"/>
          </ac:spMkLst>
        </pc:spChg>
        <pc:spChg chg="add mod">
          <ac:chgData name="Humza Sheikh" userId="a643b08e44752241" providerId="LiveId" clId="{B930DAD2-B749-415B-AA60-9928FBF6D6BF}" dt="2023-11-09T17:33:37.033" v="2962" actId="1076"/>
          <ac:spMkLst>
            <pc:docMk/>
            <pc:sldMk cId="3828571743" sldId="286"/>
            <ac:spMk id="16" creationId="{2F3D360E-876B-CF03-036D-69B2231B838F}"/>
          </ac:spMkLst>
        </pc:spChg>
        <pc:spChg chg="add del mod">
          <ac:chgData name="Humza Sheikh" userId="a643b08e44752241" providerId="LiveId" clId="{B930DAD2-B749-415B-AA60-9928FBF6D6BF}" dt="2023-11-08T17:27:47.784" v="1027" actId="478"/>
          <ac:spMkLst>
            <pc:docMk/>
            <pc:sldMk cId="3828571743" sldId="286"/>
            <ac:spMk id="18" creationId="{64F6CD50-C33F-F9CE-937A-9430B463FB0B}"/>
          </ac:spMkLst>
        </pc:spChg>
        <pc:spChg chg="add del mod">
          <ac:chgData name="Humza Sheikh" userId="a643b08e44752241" providerId="LiveId" clId="{B930DAD2-B749-415B-AA60-9928FBF6D6BF}" dt="2023-11-08T17:28:40.249" v="1032" actId="478"/>
          <ac:spMkLst>
            <pc:docMk/>
            <pc:sldMk cId="3828571743" sldId="286"/>
            <ac:spMk id="20" creationId="{CAA7598E-A9BD-2005-2C4B-6048B068FE59}"/>
          </ac:spMkLst>
        </pc:spChg>
        <pc:spChg chg="add mod">
          <ac:chgData name="Humza Sheikh" userId="a643b08e44752241" providerId="LiveId" clId="{B930DAD2-B749-415B-AA60-9928FBF6D6BF}" dt="2023-11-09T17:38:03.952" v="2984" actId="5793"/>
          <ac:spMkLst>
            <pc:docMk/>
            <pc:sldMk cId="3828571743" sldId="286"/>
            <ac:spMk id="21" creationId="{B28CDA99-3699-7653-BCB9-7E80E525E0B3}"/>
          </ac:spMkLst>
        </pc:spChg>
        <pc:picChg chg="del">
          <ac:chgData name="Humza Sheikh" userId="a643b08e44752241" providerId="LiveId" clId="{B930DAD2-B749-415B-AA60-9928FBF6D6BF}" dt="2023-11-08T17:26:42.754" v="1017" actId="478"/>
          <ac:picMkLst>
            <pc:docMk/>
            <pc:sldMk cId="3828571743" sldId="286"/>
            <ac:picMk id="9" creationId="{C020A389-3E88-24ED-C3F2-24BBD0CDC9A8}"/>
          </ac:picMkLst>
        </pc:picChg>
      </pc:sldChg>
      <pc:sldChg chg="addSp delSp modSp mod modTransition modAnim">
        <pc:chgData name="Humza Sheikh" userId="a643b08e44752241" providerId="LiveId" clId="{B930DAD2-B749-415B-AA60-9928FBF6D6BF}" dt="2023-11-19T18:34:25.886" v="3156"/>
        <pc:sldMkLst>
          <pc:docMk/>
          <pc:sldMk cId="2503101257" sldId="287"/>
        </pc:sldMkLst>
        <pc:spChg chg="del">
          <ac:chgData name="Humza Sheikh" userId="a643b08e44752241" providerId="LiveId" clId="{B930DAD2-B749-415B-AA60-9928FBF6D6BF}" dt="2023-11-08T17:35:03.432" v="1060" actId="478"/>
          <ac:spMkLst>
            <pc:docMk/>
            <pc:sldMk cId="2503101257" sldId="287"/>
            <ac:spMk id="2" creationId="{1317D548-D940-A06C-E384-4CBCA2C0D681}"/>
          </ac:spMkLst>
        </pc:spChg>
        <pc:spChg chg="mod">
          <ac:chgData name="Humza Sheikh" userId="a643b08e44752241" providerId="LiveId" clId="{B930DAD2-B749-415B-AA60-9928FBF6D6BF}" dt="2023-11-08T17:37:40.195" v="1082" actId="1076"/>
          <ac:spMkLst>
            <pc:docMk/>
            <pc:sldMk cId="2503101257" sldId="287"/>
            <ac:spMk id="4" creationId="{A245F120-BF53-231A-DE77-4271B38123A9}"/>
          </ac:spMkLst>
        </pc:spChg>
        <pc:spChg chg="mod">
          <ac:chgData name="Humza Sheikh" userId="a643b08e44752241" providerId="LiveId" clId="{B930DAD2-B749-415B-AA60-9928FBF6D6BF}" dt="2023-11-08T17:37:42.232" v="1083" actId="1076"/>
          <ac:spMkLst>
            <pc:docMk/>
            <pc:sldMk cId="2503101257" sldId="287"/>
            <ac:spMk id="5" creationId="{CB730250-63F1-AC77-D1E0-52B8825784E8}"/>
          </ac:spMkLst>
        </pc:spChg>
        <pc:spChg chg="mod">
          <ac:chgData name="Humza Sheikh" userId="a643b08e44752241" providerId="LiveId" clId="{B930DAD2-B749-415B-AA60-9928FBF6D6BF}" dt="2023-11-09T17:19:45.503" v="2927" actId="1076"/>
          <ac:spMkLst>
            <pc:docMk/>
            <pc:sldMk cId="2503101257" sldId="287"/>
            <ac:spMk id="7" creationId="{4AD552E8-17EE-46BC-D98F-2BD9AB7F9426}"/>
          </ac:spMkLst>
        </pc:spChg>
        <pc:spChg chg="del">
          <ac:chgData name="Humza Sheikh" userId="a643b08e44752241" providerId="LiveId" clId="{B930DAD2-B749-415B-AA60-9928FBF6D6BF}" dt="2023-11-08T17:35:33.636" v="1067" actId="478"/>
          <ac:spMkLst>
            <pc:docMk/>
            <pc:sldMk cId="2503101257" sldId="287"/>
            <ac:spMk id="8" creationId="{00B7F9C2-90B5-7065-17AF-8F488266527A}"/>
          </ac:spMkLst>
        </pc:spChg>
        <pc:spChg chg="add del mod">
          <ac:chgData name="Humza Sheikh" userId="a643b08e44752241" providerId="LiveId" clId="{B930DAD2-B749-415B-AA60-9928FBF6D6BF}" dt="2023-11-08T17:35:01.105" v="1059" actId="478"/>
          <ac:spMkLst>
            <pc:docMk/>
            <pc:sldMk cId="2503101257" sldId="287"/>
            <ac:spMk id="10" creationId="{592E1079-D6C0-18E2-E854-3626599FAA1C}"/>
          </ac:spMkLst>
        </pc:spChg>
        <pc:spChg chg="add del mod">
          <ac:chgData name="Humza Sheikh" userId="a643b08e44752241" providerId="LiveId" clId="{B930DAD2-B749-415B-AA60-9928FBF6D6BF}" dt="2023-11-08T17:35:35.576" v="1068" actId="478"/>
          <ac:spMkLst>
            <pc:docMk/>
            <pc:sldMk cId="2503101257" sldId="287"/>
            <ac:spMk id="12" creationId="{B4248AE3-EBA4-A074-D9A6-15747BBCDE91}"/>
          </ac:spMkLst>
        </pc:spChg>
        <pc:spChg chg="add mod">
          <ac:chgData name="Humza Sheikh" userId="a643b08e44752241" providerId="LiveId" clId="{B930DAD2-B749-415B-AA60-9928FBF6D6BF}" dt="2023-11-19T18:32:24.859" v="3143" actId="1076"/>
          <ac:spMkLst>
            <pc:docMk/>
            <pc:sldMk cId="2503101257" sldId="287"/>
            <ac:spMk id="16" creationId="{7350D9A4-51D7-EC1F-B76A-8C55F3AB520D}"/>
          </ac:spMkLst>
        </pc:spChg>
        <pc:picChg chg="del">
          <ac:chgData name="Humza Sheikh" userId="a643b08e44752241" providerId="LiveId" clId="{B930DAD2-B749-415B-AA60-9928FBF6D6BF}" dt="2023-11-08T17:34:59.700" v="1058" actId="478"/>
          <ac:picMkLst>
            <pc:docMk/>
            <pc:sldMk cId="2503101257" sldId="287"/>
            <ac:picMk id="9" creationId="{C020A389-3E88-24ED-C3F2-24BBD0CDC9A8}"/>
          </ac:picMkLst>
        </pc:picChg>
        <pc:picChg chg="add del">
          <ac:chgData name="Humza Sheikh" userId="a643b08e44752241" providerId="LiveId" clId="{B930DAD2-B749-415B-AA60-9928FBF6D6BF}" dt="2023-11-08T17:36:05.971" v="1070" actId="22"/>
          <ac:picMkLst>
            <pc:docMk/>
            <pc:sldMk cId="2503101257" sldId="287"/>
            <ac:picMk id="14" creationId="{AE6AF4FA-AFB2-8963-026C-8F33BB816346}"/>
          </ac:picMkLst>
        </pc:picChg>
        <pc:picChg chg="add mod">
          <ac:chgData name="Humza Sheikh" userId="a643b08e44752241" providerId="LiveId" clId="{B930DAD2-B749-415B-AA60-9928FBF6D6BF}" dt="2023-11-19T18:32:24.859" v="3143" actId="1076"/>
          <ac:picMkLst>
            <pc:docMk/>
            <pc:sldMk cId="2503101257" sldId="287"/>
            <ac:picMk id="17" creationId="{CEC7A67E-751A-1C2B-A9CB-9B9FC23E3207}"/>
          </ac:picMkLst>
        </pc:picChg>
        <pc:picChg chg="add del mod">
          <ac:chgData name="Humza Sheikh" userId="a643b08e44752241" providerId="LiveId" clId="{B930DAD2-B749-415B-AA60-9928FBF6D6BF}" dt="2023-11-08T17:42:08.383" v="1139" actId="478"/>
          <ac:picMkLst>
            <pc:docMk/>
            <pc:sldMk cId="2503101257" sldId="287"/>
            <ac:picMk id="18" creationId="{93342855-54C2-5594-E44B-2A81FB84D148}"/>
          </ac:picMkLst>
        </pc:picChg>
        <pc:picChg chg="add del mod">
          <ac:chgData name="Humza Sheikh" userId="a643b08e44752241" providerId="LiveId" clId="{B930DAD2-B749-415B-AA60-9928FBF6D6BF}" dt="2023-11-08T17:57:53.079" v="1573" actId="478"/>
          <ac:picMkLst>
            <pc:docMk/>
            <pc:sldMk cId="2503101257" sldId="287"/>
            <ac:picMk id="19" creationId="{593850AC-3DCF-5C4E-157B-32E6CDA75C59}"/>
          </ac:picMkLst>
        </pc:picChg>
      </pc:sldChg>
      <pc:sldChg chg="addSp delSp modSp add mod modTransition modAnim">
        <pc:chgData name="Humza Sheikh" userId="a643b08e44752241" providerId="LiveId" clId="{B930DAD2-B749-415B-AA60-9928FBF6D6BF}" dt="2023-11-19T18:37:05.369" v="3171"/>
        <pc:sldMkLst>
          <pc:docMk/>
          <pc:sldMk cId="3207697235" sldId="288"/>
        </pc:sldMkLst>
        <pc:spChg chg="del">
          <ac:chgData name="Humza Sheikh" userId="a643b08e44752241" providerId="LiveId" clId="{B930DAD2-B749-415B-AA60-9928FBF6D6BF}" dt="2023-11-08T17:38:51.376" v="1089" actId="478"/>
          <ac:spMkLst>
            <pc:docMk/>
            <pc:sldMk cId="3207697235" sldId="288"/>
            <ac:spMk id="2" creationId="{1317D548-D940-A06C-E384-4CBCA2C0D681}"/>
          </ac:spMkLst>
        </pc:spChg>
        <pc:spChg chg="mod">
          <ac:chgData name="Humza Sheikh" userId="a643b08e44752241" providerId="LiveId" clId="{B930DAD2-B749-415B-AA60-9928FBF6D6BF}" dt="2023-11-09T17:20:05.539" v="2929" actId="1076"/>
          <ac:spMkLst>
            <pc:docMk/>
            <pc:sldMk cId="3207697235" sldId="288"/>
            <ac:spMk id="7" creationId="{4AD552E8-17EE-46BC-D98F-2BD9AB7F9426}"/>
          </ac:spMkLst>
        </pc:spChg>
        <pc:spChg chg="mod">
          <ac:chgData name="Humza Sheikh" userId="a643b08e44752241" providerId="LiveId" clId="{B930DAD2-B749-415B-AA60-9928FBF6D6BF}" dt="2023-11-09T17:38:34.209" v="2987" actId="20577"/>
          <ac:spMkLst>
            <pc:docMk/>
            <pc:sldMk cId="3207697235" sldId="288"/>
            <ac:spMk id="8" creationId="{00B7F9C2-90B5-7065-17AF-8F488266527A}"/>
          </ac:spMkLst>
        </pc:spChg>
        <pc:spChg chg="add del mod">
          <ac:chgData name="Humza Sheikh" userId="a643b08e44752241" providerId="LiveId" clId="{B930DAD2-B749-415B-AA60-9928FBF6D6BF}" dt="2023-11-08T17:38:49.527" v="1088" actId="478"/>
          <ac:spMkLst>
            <pc:docMk/>
            <pc:sldMk cId="3207697235" sldId="288"/>
            <ac:spMk id="10" creationId="{DEB720DA-0B99-233D-8664-35890B697E35}"/>
          </ac:spMkLst>
        </pc:spChg>
        <pc:picChg chg="del">
          <ac:chgData name="Humza Sheikh" userId="a643b08e44752241" providerId="LiveId" clId="{B930DAD2-B749-415B-AA60-9928FBF6D6BF}" dt="2023-11-08T17:38:48.610" v="1087" actId="478"/>
          <ac:picMkLst>
            <pc:docMk/>
            <pc:sldMk cId="3207697235" sldId="288"/>
            <ac:picMk id="9" creationId="{C020A389-3E88-24ED-C3F2-24BBD0CDC9A8}"/>
          </ac:picMkLst>
        </pc:picChg>
      </pc:sldChg>
      <pc:sldChg chg="addSp delSp modSp add del mod ord">
        <pc:chgData name="Humza Sheikh" userId="a643b08e44752241" providerId="LiveId" clId="{B930DAD2-B749-415B-AA60-9928FBF6D6BF}" dt="2023-11-09T16:16:47.225" v="1626" actId="2696"/>
        <pc:sldMkLst>
          <pc:docMk/>
          <pc:sldMk cId="3209171193" sldId="289"/>
        </pc:sldMkLst>
        <pc:spChg chg="del">
          <ac:chgData name="Humza Sheikh" userId="a643b08e44752241" providerId="LiveId" clId="{B930DAD2-B749-415B-AA60-9928FBF6D6BF}" dt="2023-11-09T16:13:53.021" v="1610" actId="478"/>
          <ac:spMkLst>
            <pc:docMk/>
            <pc:sldMk cId="3209171193" sldId="289"/>
            <ac:spMk id="2" creationId="{1317D548-D940-A06C-E384-4CBCA2C0D681}"/>
          </ac:spMkLst>
        </pc:spChg>
        <pc:spChg chg="mod">
          <ac:chgData name="Humza Sheikh" userId="a643b08e44752241" providerId="LiveId" clId="{B930DAD2-B749-415B-AA60-9928FBF6D6BF}" dt="2023-11-09T16:14:29.048" v="1615" actId="27636"/>
          <ac:spMkLst>
            <pc:docMk/>
            <pc:sldMk cId="3209171193" sldId="289"/>
            <ac:spMk id="8" creationId="{00B7F9C2-90B5-7065-17AF-8F488266527A}"/>
          </ac:spMkLst>
        </pc:spChg>
        <pc:spChg chg="add del mod">
          <ac:chgData name="Humza Sheikh" userId="a643b08e44752241" providerId="LiveId" clId="{B930DAD2-B749-415B-AA60-9928FBF6D6BF}" dt="2023-11-09T16:13:47.518" v="1609" actId="478"/>
          <ac:spMkLst>
            <pc:docMk/>
            <pc:sldMk cId="3209171193" sldId="289"/>
            <ac:spMk id="11" creationId="{DFF972DD-4524-671F-4588-C1F0680617D4}"/>
          </ac:spMkLst>
        </pc:spChg>
        <pc:picChg chg="add del mod">
          <ac:chgData name="Humza Sheikh" userId="a643b08e44752241" providerId="LiveId" clId="{B930DAD2-B749-415B-AA60-9928FBF6D6BF}" dt="2023-11-09T16:12:44.411" v="1582" actId="21"/>
          <ac:picMkLst>
            <pc:docMk/>
            <pc:sldMk cId="3209171193" sldId="289"/>
            <ac:picMk id="3" creationId="{1E8B2E9C-54FD-FED3-74F3-94FA30282531}"/>
          </ac:picMkLst>
        </pc:picChg>
        <pc:picChg chg="del">
          <ac:chgData name="Humza Sheikh" userId="a643b08e44752241" providerId="LiveId" clId="{B930DAD2-B749-415B-AA60-9928FBF6D6BF}" dt="2023-11-09T16:12:19.150" v="1580" actId="478"/>
          <ac:picMkLst>
            <pc:docMk/>
            <pc:sldMk cId="3209171193" sldId="289"/>
            <ac:picMk id="9" creationId="{C020A389-3E88-24ED-C3F2-24BBD0CDC9A8}"/>
          </ac:picMkLst>
        </pc:picChg>
      </pc:sldChg>
      <pc:sldChg chg="addSp delSp modSp add mod modTransition modAnim">
        <pc:chgData name="Humza Sheikh" userId="a643b08e44752241" providerId="LiveId" clId="{B930DAD2-B749-415B-AA60-9928FBF6D6BF}" dt="2023-11-19T18:39:16.076" v="3186"/>
        <pc:sldMkLst>
          <pc:docMk/>
          <pc:sldMk cId="1813234939" sldId="290"/>
        </pc:sldMkLst>
        <pc:spChg chg="del">
          <ac:chgData name="Humza Sheikh" userId="a643b08e44752241" providerId="LiveId" clId="{B930DAD2-B749-415B-AA60-9928FBF6D6BF}" dt="2023-11-09T16:36:14.687" v="2309" actId="478"/>
          <ac:spMkLst>
            <pc:docMk/>
            <pc:sldMk cId="1813234939" sldId="290"/>
            <ac:spMk id="2" creationId="{1317D548-D940-A06C-E384-4CBCA2C0D681}"/>
          </ac:spMkLst>
        </pc:spChg>
        <pc:spChg chg="mod">
          <ac:chgData name="Humza Sheikh" userId="a643b08e44752241" providerId="LiveId" clId="{B930DAD2-B749-415B-AA60-9928FBF6D6BF}" dt="2023-11-09T16:39:42.928" v="2335" actId="1076"/>
          <ac:spMkLst>
            <pc:docMk/>
            <pc:sldMk cId="1813234939" sldId="290"/>
            <ac:spMk id="7" creationId="{4AD552E8-17EE-46BC-D98F-2BD9AB7F9426}"/>
          </ac:spMkLst>
        </pc:spChg>
        <pc:spChg chg="mod">
          <ac:chgData name="Humza Sheikh" userId="a643b08e44752241" providerId="LiveId" clId="{B930DAD2-B749-415B-AA60-9928FBF6D6BF}" dt="2023-11-09T17:39:55.353" v="3008" actId="20577"/>
          <ac:spMkLst>
            <pc:docMk/>
            <pc:sldMk cId="1813234939" sldId="290"/>
            <ac:spMk id="8" creationId="{00B7F9C2-90B5-7065-17AF-8F488266527A}"/>
          </ac:spMkLst>
        </pc:spChg>
        <pc:spChg chg="add del mod">
          <ac:chgData name="Humza Sheikh" userId="a643b08e44752241" providerId="LiveId" clId="{B930DAD2-B749-415B-AA60-9928FBF6D6BF}" dt="2023-11-09T16:36:12.597" v="2308" actId="478"/>
          <ac:spMkLst>
            <pc:docMk/>
            <pc:sldMk cId="1813234939" sldId="290"/>
            <ac:spMk id="10" creationId="{EAE54563-7B48-2773-1647-6BF65560281F}"/>
          </ac:spMkLst>
        </pc:spChg>
        <pc:spChg chg="add mod">
          <ac:chgData name="Humza Sheikh" userId="a643b08e44752241" providerId="LiveId" clId="{B930DAD2-B749-415B-AA60-9928FBF6D6BF}" dt="2023-11-09T16:40:31.294" v="2343" actId="1076"/>
          <ac:spMkLst>
            <pc:docMk/>
            <pc:sldMk cId="1813234939" sldId="290"/>
            <ac:spMk id="12" creationId="{0059C669-FC23-06A9-E947-E3A0A80BA6BC}"/>
          </ac:spMkLst>
        </pc:spChg>
        <pc:spChg chg="add mod">
          <ac:chgData name="Humza Sheikh" userId="a643b08e44752241" providerId="LiveId" clId="{B930DAD2-B749-415B-AA60-9928FBF6D6BF}" dt="2023-11-09T16:40:27.141" v="2342" actId="1076"/>
          <ac:spMkLst>
            <pc:docMk/>
            <pc:sldMk cId="1813234939" sldId="290"/>
            <ac:spMk id="15" creationId="{3537A7C0-827F-A06A-F8B3-667C0A49A134}"/>
          </ac:spMkLst>
        </pc:spChg>
        <pc:picChg chg="del">
          <ac:chgData name="Humza Sheikh" userId="a643b08e44752241" providerId="LiveId" clId="{B930DAD2-B749-415B-AA60-9928FBF6D6BF}" dt="2023-11-09T16:35:58.057" v="2307" actId="478"/>
          <ac:picMkLst>
            <pc:docMk/>
            <pc:sldMk cId="1813234939" sldId="290"/>
            <ac:picMk id="9" creationId="{C020A389-3E88-24ED-C3F2-24BBD0CDC9A8}"/>
          </ac:picMkLst>
        </pc:picChg>
        <pc:picChg chg="add mod">
          <ac:chgData name="Humza Sheikh" userId="a643b08e44752241" providerId="LiveId" clId="{B930DAD2-B749-415B-AA60-9928FBF6D6BF}" dt="2023-11-09T16:39:03.067" v="2331" actId="1076"/>
          <ac:picMkLst>
            <pc:docMk/>
            <pc:sldMk cId="1813234939" sldId="290"/>
            <ac:picMk id="13" creationId="{48FDAA28-CF62-1DE6-F63B-53A90FEA6E54}"/>
          </ac:picMkLst>
        </pc:picChg>
        <pc:picChg chg="add mod">
          <ac:chgData name="Humza Sheikh" userId="a643b08e44752241" providerId="LiveId" clId="{B930DAD2-B749-415B-AA60-9928FBF6D6BF}" dt="2023-11-09T16:39:23.603" v="2333" actId="1076"/>
          <ac:picMkLst>
            <pc:docMk/>
            <pc:sldMk cId="1813234939" sldId="290"/>
            <ac:picMk id="14" creationId="{19D2AFB2-0748-46F6-C714-3D6E51D1B6DE}"/>
          </ac:picMkLst>
        </pc:picChg>
      </pc:sldChg>
      <pc:sldChg chg="addSp delSp modSp add mod modTransition modAnim">
        <pc:chgData name="Humza Sheikh" userId="a643b08e44752241" providerId="LiveId" clId="{B930DAD2-B749-415B-AA60-9928FBF6D6BF}" dt="2023-11-19T18:39:40.873" v="3188"/>
        <pc:sldMkLst>
          <pc:docMk/>
          <pc:sldMk cId="3979138887" sldId="291"/>
        </pc:sldMkLst>
        <pc:spChg chg="del">
          <ac:chgData name="Humza Sheikh" userId="a643b08e44752241" providerId="LiveId" clId="{B930DAD2-B749-415B-AA60-9928FBF6D6BF}" dt="2023-11-09T16:41:01.621" v="2348" actId="478"/>
          <ac:spMkLst>
            <pc:docMk/>
            <pc:sldMk cId="3979138887" sldId="291"/>
            <ac:spMk id="2" creationId="{1317D548-D940-A06C-E384-4CBCA2C0D681}"/>
          </ac:spMkLst>
        </pc:spChg>
        <pc:spChg chg="mod">
          <ac:chgData name="Humza Sheikh" userId="a643b08e44752241" providerId="LiveId" clId="{B930DAD2-B749-415B-AA60-9928FBF6D6BF}" dt="2023-11-09T16:41:52.221" v="2357" actId="26606"/>
          <ac:spMkLst>
            <pc:docMk/>
            <pc:sldMk cId="3979138887" sldId="291"/>
            <ac:spMk id="4" creationId="{A245F120-BF53-231A-DE77-4271B38123A9}"/>
          </ac:spMkLst>
        </pc:spChg>
        <pc:spChg chg="mod">
          <ac:chgData name="Humza Sheikh" userId="a643b08e44752241" providerId="LiveId" clId="{B930DAD2-B749-415B-AA60-9928FBF6D6BF}" dt="2023-11-09T16:41:52.221" v="2357" actId="26606"/>
          <ac:spMkLst>
            <pc:docMk/>
            <pc:sldMk cId="3979138887" sldId="291"/>
            <ac:spMk id="5" creationId="{CB730250-63F1-AC77-D1E0-52B8825784E8}"/>
          </ac:spMkLst>
        </pc:spChg>
        <pc:spChg chg="mod">
          <ac:chgData name="Humza Sheikh" userId="a643b08e44752241" providerId="LiveId" clId="{B930DAD2-B749-415B-AA60-9928FBF6D6BF}" dt="2023-11-09T16:41:52.221" v="2357" actId="26606"/>
          <ac:spMkLst>
            <pc:docMk/>
            <pc:sldMk cId="3979138887" sldId="291"/>
            <ac:spMk id="6" creationId="{AFC98164-CF23-D4F7-213B-016094D7A27C}"/>
          </ac:spMkLst>
        </pc:spChg>
        <pc:spChg chg="del">
          <ac:chgData name="Humza Sheikh" userId="a643b08e44752241" providerId="LiveId" clId="{B930DAD2-B749-415B-AA60-9928FBF6D6BF}" dt="2023-11-09T16:41:04.939" v="2349" actId="478"/>
          <ac:spMkLst>
            <pc:docMk/>
            <pc:sldMk cId="3979138887" sldId="291"/>
            <ac:spMk id="7" creationId="{4AD552E8-17EE-46BC-D98F-2BD9AB7F9426}"/>
          </ac:spMkLst>
        </pc:spChg>
        <pc:spChg chg="del">
          <ac:chgData name="Humza Sheikh" userId="a643b08e44752241" providerId="LiveId" clId="{B930DAD2-B749-415B-AA60-9928FBF6D6BF}" dt="2023-11-09T16:41:11.769" v="2351" actId="478"/>
          <ac:spMkLst>
            <pc:docMk/>
            <pc:sldMk cId="3979138887" sldId="291"/>
            <ac:spMk id="8" creationId="{00B7F9C2-90B5-7065-17AF-8F488266527A}"/>
          </ac:spMkLst>
        </pc:spChg>
        <pc:spChg chg="add del mod">
          <ac:chgData name="Humza Sheikh" userId="a643b08e44752241" providerId="LiveId" clId="{B930DAD2-B749-415B-AA60-9928FBF6D6BF}" dt="2023-11-09T16:40:58.448" v="2347" actId="478"/>
          <ac:spMkLst>
            <pc:docMk/>
            <pc:sldMk cId="3979138887" sldId="291"/>
            <ac:spMk id="10" creationId="{7936A01E-6E0B-AA41-C58A-B8A6BBB83974}"/>
          </ac:spMkLst>
        </pc:spChg>
        <pc:spChg chg="add del mod">
          <ac:chgData name="Humza Sheikh" userId="a643b08e44752241" providerId="LiveId" clId="{B930DAD2-B749-415B-AA60-9928FBF6D6BF}" dt="2023-11-09T16:41:08.883" v="2350" actId="478"/>
          <ac:spMkLst>
            <pc:docMk/>
            <pc:sldMk cId="3979138887" sldId="291"/>
            <ac:spMk id="12" creationId="{AC5421EE-D4D8-5771-C424-5E87B0C9DBE6}"/>
          </ac:spMkLst>
        </pc:spChg>
        <pc:spChg chg="add del mod">
          <ac:chgData name="Humza Sheikh" userId="a643b08e44752241" providerId="LiveId" clId="{B930DAD2-B749-415B-AA60-9928FBF6D6BF}" dt="2023-11-09T16:41:13.684" v="2352" actId="478"/>
          <ac:spMkLst>
            <pc:docMk/>
            <pc:sldMk cId="3979138887" sldId="291"/>
            <ac:spMk id="14" creationId="{4123F15D-ED07-38E6-D9D0-009FD69D403B}"/>
          </ac:spMkLst>
        </pc:spChg>
        <pc:spChg chg="add del mod">
          <ac:chgData name="Humza Sheikh" userId="a643b08e44752241" providerId="LiveId" clId="{B930DAD2-B749-415B-AA60-9928FBF6D6BF}" dt="2023-11-09T16:41:59.861" v="2359" actId="478"/>
          <ac:spMkLst>
            <pc:docMk/>
            <pc:sldMk cId="3979138887" sldId="291"/>
            <ac:spMk id="20" creationId="{9A9EB034-28DC-DC54-8866-EDFF3213C5DF}"/>
          </ac:spMkLst>
        </pc:spChg>
        <pc:spChg chg="add mod">
          <ac:chgData name="Humza Sheikh" userId="a643b08e44752241" providerId="LiveId" clId="{B930DAD2-B749-415B-AA60-9928FBF6D6BF}" dt="2023-11-09T16:44:16.045" v="2373" actId="1076"/>
          <ac:spMkLst>
            <pc:docMk/>
            <pc:sldMk cId="3979138887" sldId="291"/>
            <ac:spMk id="22" creationId="{1B8C952F-6769-0075-8021-828276DB3E80}"/>
          </ac:spMkLst>
        </pc:spChg>
        <pc:spChg chg="add mod">
          <ac:chgData name="Humza Sheikh" userId="a643b08e44752241" providerId="LiveId" clId="{B930DAD2-B749-415B-AA60-9928FBF6D6BF}" dt="2023-11-09T17:43:42.633" v="3099" actId="20577"/>
          <ac:spMkLst>
            <pc:docMk/>
            <pc:sldMk cId="3979138887" sldId="291"/>
            <ac:spMk id="24" creationId="{68EECB70-F7B0-3ECA-3AB0-50A87800A0B4}"/>
          </ac:spMkLst>
        </pc:spChg>
        <pc:picChg chg="del">
          <ac:chgData name="Humza Sheikh" userId="a643b08e44752241" providerId="LiveId" clId="{B930DAD2-B749-415B-AA60-9928FBF6D6BF}" dt="2023-11-09T16:40:56.205" v="2346" actId="478"/>
          <ac:picMkLst>
            <pc:docMk/>
            <pc:sldMk cId="3979138887" sldId="291"/>
            <ac:picMk id="9" creationId="{C020A389-3E88-24ED-C3F2-24BBD0CDC9A8}"/>
          </ac:picMkLst>
        </pc:picChg>
        <pc:picChg chg="add mod ord">
          <ac:chgData name="Humza Sheikh" userId="a643b08e44752241" providerId="LiveId" clId="{B930DAD2-B749-415B-AA60-9928FBF6D6BF}" dt="2023-11-09T16:42:10.928" v="2361" actId="14100"/>
          <ac:picMkLst>
            <pc:docMk/>
            <pc:sldMk cId="3979138887" sldId="291"/>
            <ac:picMk id="15" creationId="{25EFEAC0-518A-4432-DDBE-9637827CEF82}"/>
          </ac:picMkLst>
        </pc:picChg>
      </pc:sldChg>
      <pc:sldChg chg="addSp delSp modSp add mod ord modTransition">
        <pc:chgData name="Humza Sheikh" userId="a643b08e44752241" providerId="LiveId" clId="{B930DAD2-B749-415B-AA60-9928FBF6D6BF}" dt="2023-11-09T17:26:44.173" v="2954"/>
        <pc:sldMkLst>
          <pc:docMk/>
          <pc:sldMk cId="1181295589" sldId="292"/>
        </pc:sldMkLst>
        <pc:spChg chg="del">
          <ac:chgData name="Humza Sheikh" userId="a643b08e44752241" providerId="LiveId" clId="{B930DAD2-B749-415B-AA60-9928FBF6D6BF}" dt="2023-11-09T16:45:14.122" v="2381" actId="478"/>
          <ac:spMkLst>
            <pc:docMk/>
            <pc:sldMk cId="1181295589" sldId="292"/>
            <ac:spMk id="2" creationId="{1317D548-D940-A06C-E384-4CBCA2C0D681}"/>
          </ac:spMkLst>
        </pc:spChg>
        <pc:spChg chg="mod">
          <ac:chgData name="Humza Sheikh" userId="a643b08e44752241" providerId="LiveId" clId="{B930DAD2-B749-415B-AA60-9928FBF6D6BF}" dt="2023-11-09T17:20:18.460" v="2930" actId="1076"/>
          <ac:spMkLst>
            <pc:docMk/>
            <pc:sldMk cId="1181295589" sldId="292"/>
            <ac:spMk id="7" creationId="{4AD552E8-17EE-46BC-D98F-2BD9AB7F9426}"/>
          </ac:spMkLst>
        </pc:spChg>
        <pc:spChg chg="mod">
          <ac:chgData name="Humza Sheikh" userId="a643b08e44752241" providerId="LiveId" clId="{B930DAD2-B749-415B-AA60-9928FBF6D6BF}" dt="2023-11-09T17:21:16.474" v="2935" actId="20577"/>
          <ac:spMkLst>
            <pc:docMk/>
            <pc:sldMk cId="1181295589" sldId="292"/>
            <ac:spMk id="8" creationId="{00B7F9C2-90B5-7065-17AF-8F488266527A}"/>
          </ac:spMkLst>
        </pc:spChg>
        <pc:spChg chg="add del mod">
          <ac:chgData name="Humza Sheikh" userId="a643b08e44752241" providerId="LiveId" clId="{B930DAD2-B749-415B-AA60-9928FBF6D6BF}" dt="2023-11-09T16:45:11.787" v="2380" actId="478"/>
          <ac:spMkLst>
            <pc:docMk/>
            <pc:sldMk cId="1181295589" sldId="292"/>
            <ac:spMk id="10" creationId="{8153C824-A1D3-B957-9D99-84304284173C}"/>
          </ac:spMkLst>
        </pc:spChg>
        <pc:spChg chg="add del mod">
          <ac:chgData name="Humza Sheikh" userId="a643b08e44752241" providerId="LiveId" clId="{B930DAD2-B749-415B-AA60-9928FBF6D6BF}" dt="2023-11-09T16:48:38.038" v="2411" actId="478"/>
          <ac:spMkLst>
            <pc:docMk/>
            <pc:sldMk cId="1181295589" sldId="292"/>
            <ac:spMk id="11" creationId="{9576698B-9B31-C00B-9975-93EA9CEF59AE}"/>
          </ac:spMkLst>
        </pc:spChg>
        <pc:spChg chg="add mod">
          <ac:chgData name="Humza Sheikh" userId="a643b08e44752241" providerId="LiveId" clId="{B930DAD2-B749-415B-AA60-9928FBF6D6BF}" dt="2023-11-09T16:52:59.783" v="2455" actId="1076"/>
          <ac:spMkLst>
            <pc:docMk/>
            <pc:sldMk cId="1181295589" sldId="292"/>
            <ac:spMk id="12" creationId="{F11635DD-CED9-FEBF-BE4C-2E867F079636}"/>
          </ac:spMkLst>
        </pc:spChg>
        <pc:spChg chg="add mod">
          <ac:chgData name="Humza Sheikh" userId="a643b08e44752241" providerId="LiveId" clId="{B930DAD2-B749-415B-AA60-9928FBF6D6BF}" dt="2023-11-09T16:53:18.844" v="2459" actId="1076"/>
          <ac:spMkLst>
            <pc:docMk/>
            <pc:sldMk cId="1181295589" sldId="292"/>
            <ac:spMk id="14" creationId="{8B873507-C3F1-E533-ECA5-7C8B047B8BCB}"/>
          </ac:spMkLst>
        </pc:spChg>
        <pc:picChg chg="del">
          <ac:chgData name="Humza Sheikh" userId="a643b08e44752241" providerId="LiveId" clId="{B930DAD2-B749-415B-AA60-9928FBF6D6BF}" dt="2023-11-09T16:45:09.591" v="2379" actId="478"/>
          <ac:picMkLst>
            <pc:docMk/>
            <pc:sldMk cId="1181295589" sldId="292"/>
            <ac:picMk id="9" creationId="{C020A389-3E88-24ED-C3F2-24BBD0CDC9A8}"/>
          </ac:picMkLst>
        </pc:picChg>
      </pc:sldChg>
      <pc:sldChg chg="addSp delSp modSp add mod modTransition modAnim">
        <pc:chgData name="Humza Sheikh" userId="a643b08e44752241" providerId="LiveId" clId="{B930DAD2-B749-415B-AA60-9928FBF6D6BF}" dt="2023-11-19T18:35:21.810" v="3162"/>
        <pc:sldMkLst>
          <pc:docMk/>
          <pc:sldMk cId="859269390" sldId="293"/>
        </pc:sldMkLst>
        <pc:spChg chg="mod">
          <ac:chgData name="Humza Sheikh" userId="a643b08e44752241" providerId="LiveId" clId="{B930DAD2-B749-415B-AA60-9928FBF6D6BF}" dt="2023-11-09T17:19:55.887" v="2928" actId="1076"/>
          <ac:spMkLst>
            <pc:docMk/>
            <pc:sldMk cId="859269390" sldId="293"/>
            <ac:spMk id="7" creationId="{4AD552E8-17EE-46BC-D98F-2BD9AB7F9426}"/>
          </ac:spMkLst>
        </pc:spChg>
        <pc:spChg chg="add del mod">
          <ac:chgData name="Humza Sheikh" userId="a643b08e44752241" providerId="LiveId" clId="{B930DAD2-B749-415B-AA60-9928FBF6D6BF}" dt="2023-11-09T16:15:21.124" v="1625"/>
          <ac:spMkLst>
            <pc:docMk/>
            <pc:sldMk cId="859269390" sldId="293"/>
            <ac:spMk id="8" creationId="{BCBC2717-388F-E7E7-9F7E-D8340C2E7BE8}"/>
          </ac:spMkLst>
        </pc:spChg>
        <pc:spChg chg="mod">
          <ac:chgData name="Humza Sheikh" userId="a643b08e44752241" providerId="LiveId" clId="{B930DAD2-B749-415B-AA60-9928FBF6D6BF}" dt="2023-11-09T17:37:52.265" v="2983" actId="20577"/>
          <ac:spMkLst>
            <pc:docMk/>
            <pc:sldMk cId="859269390" sldId="293"/>
            <ac:spMk id="16" creationId="{7350D9A4-51D7-EC1F-B76A-8C55F3AB520D}"/>
          </ac:spMkLst>
        </pc:spChg>
        <pc:picChg chg="add mod">
          <ac:chgData name="Humza Sheikh" userId="a643b08e44752241" providerId="LiveId" clId="{B930DAD2-B749-415B-AA60-9928FBF6D6BF}" dt="2023-11-09T17:37:00.431" v="2981" actId="1076"/>
          <ac:picMkLst>
            <pc:docMk/>
            <pc:sldMk cId="859269390" sldId="293"/>
            <ac:picMk id="2" creationId="{1639BA50-E544-E9DA-2E7B-05E1C915AE49}"/>
          </ac:picMkLst>
        </pc:picChg>
        <pc:picChg chg="del">
          <ac:chgData name="Humza Sheikh" userId="a643b08e44752241" providerId="LiveId" clId="{B930DAD2-B749-415B-AA60-9928FBF6D6BF}" dt="2023-11-09T16:12:52.357" v="1584" actId="478"/>
          <ac:picMkLst>
            <pc:docMk/>
            <pc:sldMk cId="859269390" sldId="293"/>
            <ac:picMk id="17" creationId="{CEC7A67E-751A-1C2B-A9CB-9B9FC23E3207}"/>
          </ac:picMkLst>
        </pc:picChg>
      </pc:sldChg>
      <pc:sldChg chg="addSp delSp modSp add mod modTransition">
        <pc:chgData name="Humza Sheikh" userId="a643b08e44752241" providerId="LiveId" clId="{B930DAD2-B749-415B-AA60-9928FBF6D6BF}" dt="2023-11-09T17:26:44.173" v="2954"/>
        <pc:sldMkLst>
          <pc:docMk/>
          <pc:sldMk cId="2409380339" sldId="294"/>
        </pc:sldMkLst>
        <pc:spChg chg="add del mod">
          <ac:chgData name="Humza Sheikh" userId="a643b08e44752241" providerId="LiveId" clId="{B930DAD2-B749-415B-AA60-9928FBF6D6BF}" dt="2023-11-09T17:05:40.427" v="2719" actId="478"/>
          <ac:spMkLst>
            <pc:docMk/>
            <pc:sldMk cId="2409380339" sldId="294"/>
            <ac:spMk id="3" creationId="{F9432A2D-B19E-51AE-CFB9-4D9A335602F6}"/>
          </ac:spMkLst>
        </pc:spChg>
        <pc:spChg chg="mod">
          <ac:chgData name="Humza Sheikh" userId="a643b08e44752241" providerId="LiveId" clId="{B930DAD2-B749-415B-AA60-9928FBF6D6BF}" dt="2023-11-09T17:25:09.522" v="2947" actId="1076"/>
          <ac:spMkLst>
            <pc:docMk/>
            <pc:sldMk cId="2409380339" sldId="294"/>
            <ac:spMk id="7" creationId="{4AD552E8-17EE-46BC-D98F-2BD9AB7F9426}"/>
          </ac:spMkLst>
        </pc:spChg>
        <pc:spChg chg="mod">
          <ac:chgData name="Humza Sheikh" userId="a643b08e44752241" providerId="LiveId" clId="{B930DAD2-B749-415B-AA60-9928FBF6D6BF}" dt="2023-11-09T17:21:23.268" v="2936" actId="20577"/>
          <ac:spMkLst>
            <pc:docMk/>
            <pc:sldMk cId="2409380339" sldId="294"/>
            <ac:spMk id="8" creationId="{00B7F9C2-90B5-7065-17AF-8F488266527A}"/>
          </ac:spMkLst>
        </pc:spChg>
        <pc:spChg chg="add mod">
          <ac:chgData name="Humza Sheikh" userId="a643b08e44752241" providerId="LiveId" clId="{B930DAD2-B749-415B-AA60-9928FBF6D6BF}" dt="2023-11-09T16:58:49.862" v="2621" actId="20577"/>
          <ac:spMkLst>
            <pc:docMk/>
            <pc:sldMk cId="2409380339" sldId="294"/>
            <ac:spMk id="9" creationId="{E58B14B0-E766-C56D-97B9-09E061678DD8}"/>
          </ac:spMkLst>
        </pc:spChg>
        <pc:spChg chg="add del mod">
          <ac:chgData name="Humza Sheikh" userId="a643b08e44752241" providerId="LiveId" clId="{B930DAD2-B749-415B-AA60-9928FBF6D6BF}" dt="2023-11-09T16:59:18.139" v="2624"/>
          <ac:spMkLst>
            <pc:docMk/>
            <pc:sldMk cId="2409380339" sldId="294"/>
            <ac:spMk id="10" creationId="{0ADB19E6-534A-C5A8-E516-991836147A8A}"/>
          </ac:spMkLst>
        </pc:spChg>
        <pc:spChg chg="del mod">
          <ac:chgData name="Humza Sheikh" userId="a643b08e44752241" providerId="LiveId" clId="{B930DAD2-B749-415B-AA60-9928FBF6D6BF}" dt="2023-11-09T17:09:35.627" v="2831" actId="478"/>
          <ac:spMkLst>
            <pc:docMk/>
            <pc:sldMk cId="2409380339" sldId="294"/>
            <ac:spMk id="12" creationId="{F11635DD-CED9-FEBF-BE4C-2E867F079636}"/>
          </ac:spMkLst>
        </pc:spChg>
        <pc:spChg chg="add del mod">
          <ac:chgData name="Humza Sheikh" userId="a643b08e44752241" providerId="LiveId" clId="{B930DAD2-B749-415B-AA60-9928FBF6D6BF}" dt="2023-11-09T17:06:08.737" v="2740"/>
          <ac:spMkLst>
            <pc:docMk/>
            <pc:sldMk cId="2409380339" sldId="294"/>
            <ac:spMk id="13" creationId="{47835E68-C3A7-CF97-9F06-FC99E118621B}"/>
          </ac:spMkLst>
        </pc:spChg>
        <pc:spChg chg="mod">
          <ac:chgData name="Humza Sheikh" userId="a643b08e44752241" providerId="LiveId" clId="{B930DAD2-B749-415B-AA60-9928FBF6D6BF}" dt="2023-11-09T17:21:26.432" v="2937" actId="20577"/>
          <ac:spMkLst>
            <pc:docMk/>
            <pc:sldMk cId="2409380339" sldId="294"/>
            <ac:spMk id="14" creationId="{8B873507-C3F1-E533-ECA5-7C8B047B8BCB}"/>
          </ac:spMkLst>
        </pc:spChg>
        <pc:spChg chg="add mod">
          <ac:chgData name="Humza Sheikh" userId="a643b08e44752241" providerId="LiveId" clId="{B930DAD2-B749-415B-AA60-9928FBF6D6BF}" dt="2023-11-09T17:21:29.763" v="2938" actId="20577"/>
          <ac:spMkLst>
            <pc:docMk/>
            <pc:sldMk cId="2409380339" sldId="294"/>
            <ac:spMk id="15" creationId="{3BC77989-682D-5A21-6B6C-1B3936503E61}"/>
          </ac:spMkLst>
        </pc:spChg>
        <pc:spChg chg="add del mod">
          <ac:chgData name="Humza Sheikh" userId="a643b08e44752241" providerId="LiveId" clId="{B930DAD2-B749-415B-AA60-9928FBF6D6BF}" dt="2023-11-09T17:10:50.791" v="2880"/>
          <ac:spMkLst>
            <pc:docMk/>
            <pc:sldMk cId="2409380339" sldId="294"/>
            <ac:spMk id="16" creationId="{3D484A67-F8F0-945F-EE33-B6A182C5298C}"/>
          </ac:spMkLst>
        </pc:spChg>
        <pc:spChg chg="add mod">
          <ac:chgData name="Humza Sheikh" userId="a643b08e44752241" providerId="LiveId" clId="{B930DAD2-B749-415B-AA60-9928FBF6D6BF}" dt="2023-11-09T17:21:34.699" v="2939" actId="20577"/>
          <ac:spMkLst>
            <pc:docMk/>
            <pc:sldMk cId="2409380339" sldId="294"/>
            <ac:spMk id="17" creationId="{62A9EBE0-DF57-3B20-D28A-A45AE6605815}"/>
          </ac:spMkLst>
        </pc:spChg>
      </pc:sldChg>
      <pc:sldMasterChg chg="modTransition modSldLayout">
        <pc:chgData name="Humza Sheikh" userId="a643b08e44752241" providerId="LiveId" clId="{B930DAD2-B749-415B-AA60-9928FBF6D6BF}" dt="2023-11-09T17:26:44.173" v="2954"/>
        <pc:sldMasterMkLst>
          <pc:docMk/>
          <pc:sldMasterMk cId="3634822058" sldId="2147483648"/>
        </pc:sldMasterMkLst>
        <pc:sldLayoutChg chg="modTransition">
          <pc:chgData name="Humza Sheikh" userId="a643b08e44752241" providerId="LiveId" clId="{B930DAD2-B749-415B-AA60-9928FBF6D6BF}" dt="2023-11-09T17:26:44.173" v="2954"/>
          <pc:sldLayoutMkLst>
            <pc:docMk/>
            <pc:sldMasterMk cId="3634822058" sldId="2147483648"/>
            <pc:sldLayoutMk cId="352351632" sldId="214748364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236195098" sldId="2147483650"/>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057735699" sldId="214748365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49148842" sldId="214748365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445192996" sldId="214748365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70124081" sldId="214748365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27900379" sldId="214748365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331967380" sldId="214748365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92045447" sldId="214748365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972322242" sldId="214748365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951320910" sldId="214748365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285885199" sldId="214748366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521985362" sldId="214748366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4150270249" sldId="214748366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558216560" sldId="214748366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574096767" sldId="214748366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14060220" sldId="214748366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97788667" sldId="214748366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79173275" sldId="214748366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71803026" sldId="214748366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98803486" sldId="214748367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11/19/2023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vionixstudio.com/2023/05/05/top-10-vr-game-development-companies-in-2023/#Valve_Corporation"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search?q=oculus+quest+2&amp;sca_esv=580187299&amp;hl=en&amp;tbm=isch&amp;sxsrf=AM9HkKmyVDgGfGWI2Ow9cgvBPU2DLUk81w%3A1699380993575&amp;source=hp&amp;biw=964&amp;bih=698&amp;ei=AX9KZeanILnO0PEPucOW6AQ&amp;iflsig=AO6bgOgAAAAAZUqNEbSCF9f2p_0R0kQ_nPHusXgdAg1l&amp;oq=&amp;gs_lp=EgNpbWciACoCCAEyBxAjGOoCGCcyBxAjGOoCGCcyBxAjGOoCGCcyBxAjGOoCGCcyBxAjGOoCGCcyBxAjGOoCGCcyBxAjGOoCGCcyBxAjGOoCGCcyBxAjGOoCGCcyBxAjGOoCGCdIgDhQsglYxyNwBXgAkAEAmAE_oAHlAaoBATS4AQHIAQD4AQGKAgtnd3Mtd2l6LWltZ6gCCsICBBAjGCfCAggQABiABBixA8ICBRAAGIAEwgIEEAAYA8ICCxAAGIAEGLEDGIMB&amp;sclient=img#imgrc=RiLqi6FhoHesvM" TargetMode="External"/><Relationship Id="rId7" Type="http://schemas.openxmlformats.org/officeDocument/2006/relationships/hyperlink" Target="https://www.smithsonianmag.com/innovation/how-palmer-luckey-created-oculus-rift-180953049/" TargetMode="External"/><Relationship Id="rId2" Type="http://schemas.openxmlformats.org/officeDocument/2006/relationships/hyperlink" Target="https://news.lenovo.com/thinkreality-vrx-road-to-mixed-reality-enterprise-metaverse/thinkreality_lifestyle_resize/" TargetMode="External"/><Relationship Id="rId1" Type="http://schemas.openxmlformats.org/officeDocument/2006/relationships/slideLayout" Target="../slideLayouts/slideLayout16.xml"/><Relationship Id="rId6" Type="http://schemas.openxmlformats.org/officeDocument/2006/relationships/hyperlink" Target="https://www.google.com/search?q=ilm+x+lab+logog&amp;tbm=isch&amp;ved=2ahUKEwjtwenBwbKCAxWgAWIAHbXMBpAQ2-cCegQIABAA&amp;oq=ilm&amp;gs_lcp=CgNpbWcQARgAMgQIIxAnMgQIIxAnMgcIABCKBRBDMgcIABCKBRBDMgUIABCABDIFCAAQgAQyBQgAEIAEMgUIABCABDIFCAAQgAQyBQgAEIAEOgcIIxDqAhAnOggIABCABBCxAzoKCAAQigUQsQMQQ1DSC1j-KmD-RWgBcAB4AoABc4gB6geSAQQxMS4ymAEAoAEBqgELZ3dzLXdpei1pbWewAQrAAQE&amp;sclient=img&amp;ei=FoFKZe3eIaCDiLMPtZmbgAk&amp;bih=698&amp;biw=964&amp;hl=en#imgrc=Hs1B3E4-f89v4M" TargetMode="External"/><Relationship Id="rId5" Type="http://schemas.openxmlformats.org/officeDocument/2006/relationships/hyperlink" Target="https://www.google.com/search?q=valve+logo&amp;tbm=isch&amp;ved=2ahUKEwixk5iGwLKCAxVOC2IAHWoLDl0Q2-cCegQIABAA&amp;oq=valve+logo&amp;gs_lcp=CgNpbWcQAzIECCMQJzIFCAAQgAQyBQgAEIAEMgUIABCABDIFCAAQgAQyBQgAEIAEMgUIABCABDIFCAAQgAQyBQgAEIAEMgUIABCABDoHCAAQigUQQ1C-CVjdHGD-H2gAcAB4AIABUogBiAWSAQIxMJgBAKABAaoBC2d3cy13aXotaW1nwAEB&amp;sclient=img&amp;ei=jX9KZfGYA86WiLMP6pa46AU&amp;bih=698&amp;biw=964&amp;hl=en#imgrc=XkOEL5RrbmchYM" TargetMode="External"/><Relationship Id="rId4" Type="http://schemas.openxmlformats.org/officeDocument/2006/relationships/hyperlink" Target="https://www.google.com/search?q=valve+index&amp;tbm=isch&amp;ved=2ahUKEwiAxuTHv7KCAxV4F2IAHT4OBh0Q2-cCegQIABAA&amp;oq=valve+index&amp;gs_lcp=CgNpbWcQAzIECCMQJzIHCAAQigUQQzIHCAAQigUQQzIHCAAQigUQQzIHCAAQigUQQzIHCAAQigUQQzIFCAAQgAQyBQgAEIAEMgUIABCABDIFCAAQgAQ6CwgAEIAEELEDEIMBOgcIIxDqAhAnOggIABCABBCxAzoKCAAQigUQsQMQQ1DWDFiQNmDQO2gBcAB4AoABVIgBsw2SAQIyNZgBAKABAaoBC2d3cy13aXotaW1nsAEKwAEB&amp;sclient=img&amp;ei=Cn9KZYCZC_iuiLMPvpyY6AE&amp;bih=698&amp;biw=964&amp;hl=en#imgrc=fU6Kx_Ztr8uvL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valvesoftware.com/en/index/headset"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lmimmersive.com/"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hyperlink" Target="https://survios.com/studio/" TargetMode="External"/><Relationship Id="rId13" Type="http://schemas.openxmlformats.org/officeDocument/2006/relationships/hyperlink" Target="https://www.youtube.com/watch?v=udg_jSMG7SQ" TargetMode="External"/><Relationship Id="rId3" Type="http://schemas.openxmlformats.org/officeDocument/2006/relationships/hyperlink" Target="https://www.youtube.com/watch?v=wq8EXq4elis" TargetMode="External"/><Relationship Id="rId7" Type="http://schemas.openxmlformats.org/officeDocument/2006/relationships/hyperlink" Target="https://www.youtube.com/watch?v=hrjly2M7KbA" TargetMode="External"/><Relationship Id="rId12" Type="http://schemas.openxmlformats.org/officeDocument/2006/relationships/hyperlink" Target="https://schellgames.com/" TargetMode="External"/><Relationship Id="rId17" Type="http://schemas.openxmlformats.org/officeDocument/2006/relationships/hyperlink" Target="https://www.youtube.com/watch?v=kBrGYfMfIwc" TargetMode="External"/><Relationship Id="rId2" Type="http://schemas.openxmlformats.org/officeDocument/2006/relationships/hyperlink" Target="https://www.oculus.info/studio" TargetMode="External"/><Relationship Id="rId16" Type="http://schemas.openxmlformats.org/officeDocument/2006/relationships/hyperlink" Target="https://fasttravelgames.com/" TargetMode="External"/><Relationship Id="rId1" Type="http://schemas.openxmlformats.org/officeDocument/2006/relationships/slideLayout" Target="../slideLayouts/slideLayout16.xml"/><Relationship Id="rId6" Type="http://schemas.openxmlformats.org/officeDocument/2006/relationships/hyperlink" Target="https://www.polyarcgames.com/" TargetMode="External"/><Relationship Id="rId11" Type="http://schemas.openxmlformats.org/officeDocument/2006/relationships/hyperlink" Target="https://www.youtube.com/watch?v=UgrBa7Xzv_o" TargetMode="External"/><Relationship Id="rId5" Type="http://schemas.openxmlformats.org/officeDocument/2006/relationships/hyperlink" Target="https://www.youtube.com/watch?v=KUwzpaReU5g" TargetMode="External"/><Relationship Id="rId15" Type="http://schemas.openxmlformats.org/officeDocument/2006/relationships/hyperlink" Target="https://www.youtube.com/watch?v=2pmV2mwAV9k" TargetMode="External"/><Relationship Id="rId10" Type="http://schemas.openxmlformats.org/officeDocument/2006/relationships/hyperlink" Target="https://www.archiact.com/" TargetMode="External"/><Relationship Id="rId4" Type="http://schemas.openxmlformats.org/officeDocument/2006/relationships/hyperlink" Target="https://www.cloudheadgames.com/" TargetMode="External"/><Relationship Id="rId9" Type="http://schemas.openxmlformats.org/officeDocument/2006/relationships/hyperlink" Target="https://www.youtube.com/watch?v=Az14PAevsFc" TargetMode="External"/><Relationship Id="rId14" Type="http://schemas.openxmlformats.org/officeDocument/2006/relationships/hyperlink" Target="https://www.readyatdawn.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2"/>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10</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The Future/Summary</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41826" y="883031"/>
            <a:ext cx="7221558" cy="4590288"/>
          </a:xfrm>
        </p:spPr>
        <p:txBody>
          <a:bodyPr>
            <a:normAutofit/>
          </a:bodyPr>
          <a:lstStyle/>
          <a:p>
            <a:pPr marL="0" indent="0">
              <a:buNone/>
            </a:pPr>
            <a:endParaRPr lang="en-US" sz="1800" dirty="0"/>
          </a:p>
          <a:p>
            <a:pPr marL="285750" indent="-285750">
              <a:buFont typeface="Arial" panose="020B0604020202020204" pitchFamily="34" charset="0"/>
              <a:buChar char="•"/>
            </a:pPr>
            <a:r>
              <a:rPr lang="en-US" sz="1800" dirty="0"/>
              <a:t>VR gaming promises an exciting future with immersive experiences and boundless possibilities for gamers.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summary, the VR gaming market is on an upward trajectory, characterized by innovation, user demand, and the significant influence of key players and platforms.</a:t>
            </a:r>
          </a:p>
          <a:p>
            <a:endParaRPr lang="en-US" sz="1800" dirty="0"/>
          </a:p>
        </p:txBody>
      </p:sp>
    </p:spTree>
    <p:extLst>
      <p:ext uri="{BB962C8B-B14F-4D97-AF65-F5344CB8AC3E}">
        <p14:creationId xmlns:p14="http://schemas.microsoft.com/office/powerpoint/2010/main" val="397913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3" end="3"/>
                                            </p:txEl>
                                          </p:spTgt>
                                        </p:tgtEl>
                                        <p:attrNameLst>
                                          <p:attrName>style.visibility</p:attrName>
                                        </p:attrNameLst>
                                      </p:cBhvr>
                                      <p:to>
                                        <p:strVal val="visible"/>
                                      </p:to>
                                    </p:set>
                                    <p:animEffect transition="in" filter="fade">
                                      <p:cBhvr>
                                        <p:cTn id="12"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1800" dirty="0"/>
              <a:t>Humza Sheikh​​</a:t>
            </a:r>
          </a:p>
          <a:p>
            <a:r>
              <a:rPr lang="en-US" sz="1800" dirty="0"/>
              <a:t>Project Assistant  </a:t>
            </a:r>
          </a:p>
          <a:p>
            <a:r>
              <a:rPr lang="en-CA" sz="1800" b="0" i="0" dirty="0">
                <a:effectLst/>
                <a:latin typeface="Segoe UI Webfont"/>
              </a:rPr>
              <a:t>hnsheikh@conestogac.on.ca</a:t>
            </a:r>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67996" y="165699"/>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Market Overview and Growth:</a:t>
            </a:r>
          </a:p>
          <a:p>
            <a:pPr marL="285750" indent="-285750">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marL="0" indent="0">
              <a:buNone/>
            </a:pPr>
            <a:endParaRPr lang="en-CA" dirty="0"/>
          </a:p>
        </p:txBody>
      </p:sp>
      <p:sp>
        <p:nvSpPr>
          <p:cNvPr id="12" name="Content Placeholder 7">
            <a:extLst>
              <a:ext uri="{FF2B5EF4-FFF2-40B4-BE49-F238E27FC236}">
                <a16:creationId xmlns:a16="http://schemas.microsoft.com/office/drawing/2014/main" id="{F11635DD-CED9-FEBF-BE4C-2E867F079636}"/>
              </a:ext>
            </a:extLst>
          </p:cNvPr>
          <p:cNvSpPr txBox="1">
            <a:spLocks/>
          </p:cNvSpPr>
          <p:nvPr/>
        </p:nvSpPr>
        <p:spPr>
          <a:xfrm>
            <a:off x="0" y="2029452"/>
            <a:ext cx="12094234" cy="2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Market Trend:</a:t>
            </a:r>
          </a:p>
          <a:p>
            <a:pPr>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a:buFont typeface="Wingdings" panose="05000000000000000000" pitchFamily="2" charset="2"/>
              <a:buChar char="Ø"/>
            </a:pPr>
            <a:r>
              <a:rPr lang="en-US" sz="1800" dirty="0"/>
              <a:t>Full Scale. (2023, May 18). Full Scale. Retrieved from 2023 Virtual Reality Development Trends, The Future is Now: https://fullscale.io/blog/virtual-reality-development-trends-2023/#:~:text=Some%20of%20these%20hardware%20improvements,%2Dcomputer%20interfaces%20(BCIs).</a:t>
            </a:r>
          </a:p>
          <a:p>
            <a:endParaRPr lang="en-US" sz="1800" dirty="0"/>
          </a:p>
          <a:p>
            <a:endParaRPr lang="en-US" sz="1800" dirty="0"/>
          </a:p>
          <a:p>
            <a:pPr marL="0" indent="0">
              <a:buFont typeface="Arial" panose="020B0604020202020204" pitchFamily="34" charse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48883" y="4307884"/>
            <a:ext cx="120942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Key Players and Headsets: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Vionix . (2023, May 19). Top 10 VR game development companies in 2023. Retrieved from Vionix : </a:t>
            </a:r>
            <a:r>
              <a:rPr kumimoji="0" lang="en-US" b="0" i="0" u="none" strike="noStrike" kern="1200" cap="none" spc="0" normalizeH="0" baseline="0" noProof="0" dirty="0">
                <a:ln>
                  <a:noFill/>
                </a:ln>
                <a:solidFill>
                  <a:prstClr val="black"/>
                </a:solidFill>
                <a:effectLst/>
                <a:uLnTx/>
                <a:uFillTx/>
                <a:latin typeface="Bierstadt"/>
                <a:ea typeface="+mn-ea"/>
                <a:cs typeface="+mn-cs"/>
                <a:hlinkClick r:id="rId3"/>
              </a:rPr>
              <a:t>https://vionixstudio.com/2023/05/05/top-10-vr-game-development-companies-in-2023/#Valve_Corporation</a:t>
            </a: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Will GreenWald, J. M. (2023, October 27). The best VR Headsets for 2023. Retrieved from PC mag: https://www.pcmag.com/picks/the-best-vr-headsets</a:t>
            </a:r>
          </a:p>
        </p:txBody>
      </p:sp>
    </p:spTree>
    <p:extLst>
      <p:ext uri="{BB962C8B-B14F-4D97-AF65-F5344CB8AC3E}">
        <p14:creationId xmlns:p14="http://schemas.microsoft.com/office/powerpoint/2010/main" val="11812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98188" y="218078"/>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Key Findings:</a:t>
            </a:r>
          </a:p>
          <a:p>
            <a:pPr marL="285750" indent="-285750">
              <a:buFont typeface="Wingdings" panose="05000000000000000000" pitchFamily="2" charset="2"/>
              <a:buChar char="Ø"/>
            </a:pPr>
            <a:r>
              <a:rPr lang="en-US" sz="1800" dirty="0">
                <a:hlinkClick r:id="rId2"/>
              </a:rPr>
              <a:t>​Image #1</a:t>
            </a:r>
            <a:endParaRPr lang="en-US" sz="1800" dirty="0"/>
          </a:p>
          <a:p>
            <a:pPr marL="0" inden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0" y="1684043"/>
            <a:ext cx="9838427" cy="2430281"/>
          </a:xfrm>
          <a:prstGeom prst="rect">
            <a:avLst/>
          </a:prstGeom>
          <a:noFill/>
        </p:spPr>
        <p:txBody>
          <a:bodyPr wrap="square">
            <a:spAutoFit/>
          </a:bodyPr>
          <a:lstStyle/>
          <a:p>
            <a:pPr>
              <a:lnSpc>
                <a:spcPct val="124000"/>
              </a:lnSpc>
            </a:pPr>
            <a:r>
              <a:rPr lang="en-US" sz="1800" dirty="0">
                <a:solidFill>
                  <a:schemeClr val="bg1"/>
                </a:solidFill>
              </a:rPr>
              <a:t>Hea</a:t>
            </a:r>
            <a:r>
              <a:rPr lang="en-US" dirty="0">
                <a:solidFill>
                  <a:schemeClr val="bg1"/>
                </a:solidFill>
              </a:rPr>
              <a:t>dsets:</a:t>
            </a:r>
          </a:p>
          <a:p>
            <a:pPr marL="285750" indent="-285750">
              <a:lnSpc>
                <a:spcPct val="124000"/>
              </a:lnSpc>
              <a:buFont typeface="Wingdings" panose="05000000000000000000" pitchFamily="2" charset="2"/>
              <a:buChar char="Ø"/>
            </a:pPr>
            <a:r>
              <a:rPr lang="en-US" dirty="0">
                <a:solidFill>
                  <a:schemeClr val="bg1"/>
                </a:solidFill>
              </a:rPr>
              <a:t> </a:t>
            </a:r>
            <a:r>
              <a:rPr lang="en-US" sz="1800" dirty="0">
                <a:hlinkClick r:id="rId2"/>
              </a:rPr>
              <a:t>​</a:t>
            </a:r>
            <a:r>
              <a:rPr lang="en-US" sz="1800" dirty="0">
                <a:hlinkClick r:id="rId3"/>
              </a:rPr>
              <a:t>Meta/Oculus Quest 2</a:t>
            </a:r>
            <a:endParaRPr lang="en-US" sz="1800" dirty="0"/>
          </a:p>
          <a:p>
            <a:pPr marL="285750" indent="-285750">
              <a:lnSpc>
                <a:spcPct val="124000"/>
              </a:lnSpc>
              <a:buFont typeface="Wingdings" panose="05000000000000000000" pitchFamily="2" charset="2"/>
              <a:buChar char="Ø"/>
            </a:pPr>
            <a:r>
              <a:rPr lang="en-US" sz="1800" dirty="0">
                <a:solidFill>
                  <a:schemeClr val="bg1"/>
                </a:solidFill>
              </a:rPr>
              <a:t> </a:t>
            </a:r>
            <a:r>
              <a:rPr lang="en-US" sz="1800" dirty="0">
                <a:hlinkClick r:id="rId2"/>
              </a:rPr>
              <a:t>​</a:t>
            </a:r>
            <a:r>
              <a:rPr lang="en-US" sz="1800" dirty="0">
                <a:hlinkClick r:id="rId4"/>
              </a:rPr>
              <a:t>Valve Index </a:t>
            </a:r>
            <a:endParaRPr lang="en-US" sz="1800" dirty="0"/>
          </a:p>
          <a:p>
            <a:pPr marL="285750" indent="-285750">
              <a:lnSpc>
                <a:spcPct val="124000"/>
              </a:lnSpc>
              <a:buFont typeface="Wingdings" panose="05000000000000000000" pitchFamily="2" charset="2"/>
              <a:buChar char="Ø"/>
            </a:pPr>
            <a:endParaRPr lang="en-US" sz="1800" dirty="0">
              <a:solidFill>
                <a:schemeClr val="bg1"/>
              </a:solidFill>
            </a:endParaRPr>
          </a:p>
          <a:p>
            <a:pPr marL="285750" indent="-285750">
              <a:lnSpc>
                <a:spcPct val="124000"/>
              </a:lnSpc>
              <a:buFont typeface="Wingdings" panose="05000000000000000000" pitchFamily="2" charset="2"/>
              <a:buChar char="Ø"/>
            </a:pPr>
            <a:endParaRPr lang="en-US" dirty="0">
              <a:solidFill>
                <a:schemeClr val="bg1"/>
              </a:solidFill>
            </a:endParaRPr>
          </a:p>
          <a:p>
            <a:pPr>
              <a:lnSpc>
                <a:spcPct val="124000"/>
              </a:lnSpc>
            </a:pPr>
            <a:endParaRPr lang="en-US" sz="1800" dirty="0">
              <a:solidFill>
                <a:schemeClr val="bg1"/>
              </a:solidFill>
            </a:endParaRPr>
          </a:p>
          <a:p>
            <a:pPr marL="285750" indent="-285750">
              <a:buFont typeface="Wingdings" panose="05000000000000000000" pitchFamily="2" charset="2"/>
              <a:buChar char="Ø"/>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p:txBody>
      </p:sp>
      <p:sp>
        <p:nvSpPr>
          <p:cNvPr id="9" name="Text Placeholder 30">
            <a:extLst>
              <a:ext uri="{FF2B5EF4-FFF2-40B4-BE49-F238E27FC236}">
                <a16:creationId xmlns:a16="http://schemas.microsoft.com/office/drawing/2014/main" id="{E58B14B0-E766-C56D-97B9-09E061678DD8}"/>
              </a:ext>
            </a:extLst>
          </p:cNvPr>
          <p:cNvSpPr txBox="1">
            <a:spLocks/>
          </p:cNvSpPr>
          <p:nvPr/>
        </p:nvSpPr>
        <p:spPr>
          <a:xfrm>
            <a:off x="-24440" y="4130667"/>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4000"/>
              </a:lnSpc>
            </a:pPr>
            <a:endParaRPr lang="en-US" sz="1800" dirty="0"/>
          </a:p>
        </p:txBody>
      </p:sp>
      <p:sp>
        <p:nvSpPr>
          <p:cNvPr id="15" name="Content Placeholder 7">
            <a:extLst>
              <a:ext uri="{FF2B5EF4-FFF2-40B4-BE49-F238E27FC236}">
                <a16:creationId xmlns:a16="http://schemas.microsoft.com/office/drawing/2014/main" id="{3BC77989-682D-5A21-6B6C-1B3936503E61}"/>
              </a:ext>
            </a:extLst>
          </p:cNvPr>
          <p:cNvSpPr txBox="1">
            <a:spLocks/>
          </p:cNvSpPr>
          <p:nvPr/>
        </p:nvSpPr>
        <p:spPr>
          <a:xfrm>
            <a:off x="0" y="3193431"/>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VR Gaming Development Companies:</a:t>
            </a:r>
          </a:p>
          <a:p>
            <a:pPr marL="285750" indent="-285750">
              <a:buFont typeface="Wingdings" panose="05000000000000000000" pitchFamily="2" charset="2"/>
              <a:buChar char="Ø"/>
            </a:pPr>
            <a:r>
              <a:rPr lang="en-US" sz="1800" dirty="0">
                <a:hlinkClick r:id="rId2"/>
              </a:rPr>
              <a:t>​</a:t>
            </a:r>
            <a:r>
              <a:rPr lang="en-US" sz="1800" dirty="0">
                <a:hlinkClick r:id="rId5"/>
              </a:rPr>
              <a:t>Valve Logo</a:t>
            </a:r>
            <a:endParaRPr lang="en-US" sz="1800" dirty="0"/>
          </a:p>
          <a:p>
            <a:pPr marL="285750" indent="-285750">
              <a:buFont typeface="Wingdings" panose="05000000000000000000" pitchFamily="2" charset="2"/>
              <a:buChar char="Ø"/>
            </a:pPr>
            <a:r>
              <a:rPr lang="en-US" sz="1800" dirty="0">
                <a:hlinkClick r:id="rId6"/>
              </a:rPr>
              <a:t>ILM X Lab Logo</a:t>
            </a:r>
            <a:endParaRPr lang="en-US" sz="1800" dirty="0"/>
          </a:p>
          <a:p>
            <a:pPr marL="285750" indent="-285750">
              <a:buFont typeface="Wingdings" panose="05000000000000000000" pitchFamily="2" charset="2"/>
              <a:buChar char="Ø"/>
            </a:pPr>
            <a:endParaRPr lang="en-US" sz="1800" dirty="0"/>
          </a:p>
          <a:p>
            <a:pPr marL="0" indent="0">
              <a:buFont typeface="Arial" panose="020B0604020202020204" pitchFamily="34" charset="0"/>
              <a:buNone/>
            </a:pPr>
            <a:endParaRPr lang="en-CA" sz="1800" dirty="0"/>
          </a:p>
        </p:txBody>
      </p:sp>
      <p:sp>
        <p:nvSpPr>
          <p:cNvPr id="17" name="Content Placeholder 7">
            <a:extLst>
              <a:ext uri="{FF2B5EF4-FFF2-40B4-BE49-F238E27FC236}">
                <a16:creationId xmlns:a16="http://schemas.microsoft.com/office/drawing/2014/main" id="{62A9EBE0-DF57-3B20-D28A-A45AE6605815}"/>
              </a:ext>
            </a:extLst>
          </p:cNvPr>
          <p:cNvSpPr txBox="1">
            <a:spLocks/>
          </p:cNvSpPr>
          <p:nvPr/>
        </p:nvSpPr>
        <p:spPr>
          <a:xfrm>
            <a:off x="24441" y="4688815"/>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Future/Summary:</a:t>
            </a:r>
          </a:p>
          <a:p>
            <a:pPr marL="285750" indent="-285750">
              <a:buFont typeface="Wingdings" panose="05000000000000000000" pitchFamily="2" charset="2"/>
              <a:buChar char="Ø"/>
            </a:pPr>
            <a:r>
              <a:rPr lang="en-US" sz="1800" dirty="0">
                <a:hlinkClick r:id="rId2"/>
              </a:rPr>
              <a:t>​</a:t>
            </a:r>
            <a:r>
              <a:rPr lang="en-US" sz="1800" dirty="0">
                <a:hlinkClick r:id="rId7"/>
              </a:rPr>
              <a:t>Image #1</a:t>
            </a:r>
            <a:endParaRPr lang="en-US" sz="1800" dirty="0"/>
          </a:p>
          <a:p>
            <a:pPr marL="0" indent="0">
              <a:buFont typeface="Arial" panose="020B0604020202020204" pitchFamily="34" charset="0"/>
              <a:buNone/>
            </a:pPr>
            <a:endParaRPr lang="en-CA" sz="1800" dirty="0"/>
          </a:p>
        </p:txBody>
      </p:sp>
    </p:spTree>
    <p:extLst>
      <p:ext uri="{BB962C8B-B14F-4D97-AF65-F5344CB8AC3E}">
        <p14:creationId xmlns:p14="http://schemas.microsoft.com/office/powerpoint/2010/main" val="240938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7D548-D940-A06C-E384-4CBCA2C0D681}"/>
              </a:ext>
            </a:extLst>
          </p:cNvPr>
          <p:cNvSpPr>
            <a:spLocks noGrp="1"/>
          </p:cNvSpPr>
          <p:nvPr>
            <p:ph type="pic" sz="quarter" idx="14"/>
          </p:nvPr>
        </p:nvSpPr>
        <p:spPr/>
        <p:txBody>
          <a:bodyPr/>
          <a:lstStyle/>
          <a:p>
            <a:endParaRPr lang="en-CA" dirty="0"/>
          </a:p>
        </p:txBody>
      </p:sp>
      <p:pic>
        <p:nvPicPr>
          <p:cNvPr id="9" name="Picture Placeholder 8">
            <a:extLst>
              <a:ext uri="{FF2B5EF4-FFF2-40B4-BE49-F238E27FC236}">
                <a16:creationId xmlns:a16="http://schemas.microsoft.com/office/drawing/2014/main" id="{C020A389-3E88-24ED-C3F2-24BBD0CDC9A8}"/>
              </a:ext>
            </a:extLst>
          </p:cNvPr>
          <p:cNvPicPr>
            <a:picLocks noGrp="1" noChangeAspect="1"/>
          </p:cNvPicPr>
          <p:nvPr>
            <p:ph type="pic" sz="quarter" idx="13"/>
          </p:nvPr>
        </p:nvPicPr>
        <p:blipFill>
          <a:blip r:embed="rId2"/>
          <a:srcRect l="15180" r="15180"/>
          <a:stretch>
            <a:fillRect/>
          </a:stretch>
        </p:blipFill>
        <p:spPr>
          <a:xfrm>
            <a:off x="7179732" y="0"/>
            <a:ext cx="5012267"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883031"/>
            <a:ext cx="5422392" cy="4590288"/>
          </a:xfrm>
        </p:spPr>
        <p:txBody>
          <a:bodyPr/>
          <a:lstStyle/>
          <a:p>
            <a:pPr marL="0" indent="0">
              <a:buNone/>
            </a:pP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market analysis report, focus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 VR gaming development companies, headsets, and the future.</a:t>
            </a:r>
            <a:endParaRPr lang="en-US" sz="1800" dirty="0"/>
          </a:p>
          <a:p>
            <a:pPr marL="0" indent="0">
              <a:buNone/>
            </a:pPr>
            <a:endParaRPr lang="en-CA" dirty="0"/>
          </a:p>
        </p:txBody>
      </p:sp>
    </p:spTree>
    <p:extLst>
      <p:ext uri="{BB962C8B-B14F-4D97-AF65-F5344CB8AC3E}">
        <p14:creationId xmlns:p14="http://schemas.microsoft.com/office/powerpoint/2010/main" val="2289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B491D7-E8A8-2945-7D97-7F6C1C26B81D}"/>
              </a:ext>
            </a:extLst>
          </p:cNvPr>
          <p:cNvPicPr>
            <a:picLocks noGrp="1" noChangeAspect="1"/>
          </p:cNvPicPr>
          <p:nvPr>
            <p:ph type="pic" sz="quarter" idx="14"/>
          </p:nvPr>
        </p:nvPicPr>
        <p:blipFill>
          <a:blip r:embed="rId2"/>
          <a:srcRect l="1478" r="1478"/>
          <a:stretch>
            <a:fillRect/>
          </a:stretch>
        </p:blipFill>
        <p:spPr>
          <a:xfrm>
            <a:off x="7179732" y="0"/>
            <a:ext cx="5012268"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47156" y="458548"/>
            <a:ext cx="4864608" cy="365760"/>
          </a:xfrm>
        </p:spPr>
        <p:txBody>
          <a:bodyPr/>
          <a:lstStyle/>
          <a:p>
            <a:r>
              <a:rPr lang="en-CA" dirty="0"/>
              <a:t>Key Findings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41826" y="1057096"/>
            <a:ext cx="7221558" cy="4590288"/>
          </a:xfrm>
        </p:spPr>
        <p:txBody>
          <a:bodyPr>
            <a:normAutofit/>
          </a:bodyPr>
          <a:lstStyle/>
          <a:p>
            <a:pPr marL="285750" indent="-285750">
              <a:buFont typeface="Arial" panose="020B0604020202020204" pitchFamily="34" charset="0"/>
              <a:buChar char="•"/>
            </a:pPr>
            <a:r>
              <a:rPr lang="en-CA" sz="1800" dirty="0"/>
              <a:t>VR gaming market was valued at $27.25 billion (USD) in 2022.</a:t>
            </a:r>
          </a:p>
          <a:p>
            <a:pPr marL="285750" indent="-285750">
              <a:buFont typeface="Arial" panose="020B0604020202020204" pitchFamily="34" charset="0"/>
              <a:buChar char="•"/>
            </a:pPr>
            <a:r>
              <a:rPr lang="en-US" sz="1800" dirty="0"/>
              <a:t>The constant evolution of VR hardware and immersive titles will be the main driving force in growing the sector.</a:t>
            </a:r>
            <a:endParaRPr lang="en-CA" sz="1800" dirty="0"/>
          </a:p>
          <a:p>
            <a:pPr marL="285750" indent="-285750">
              <a:buFont typeface="Arial" panose="020B0604020202020204" pitchFamily="34" charset="0"/>
              <a:buChar char="•"/>
            </a:pPr>
            <a:r>
              <a:rPr lang="en-US" sz="1800" dirty="0"/>
              <a:t>Highlight top ten VR gaming development companies in 2023 that pushed the industry forward.</a:t>
            </a:r>
          </a:p>
          <a:p>
            <a:pPr marL="285750" indent="-285750">
              <a:buFont typeface="Arial" panose="020B0604020202020204" pitchFamily="34" charset="0"/>
              <a:buChar char="•"/>
            </a:pPr>
            <a:r>
              <a:rPr lang="en-US" sz="1800" dirty="0"/>
              <a:t>The future looks promising, focusing on making the headset more affordable over time and accessible.</a:t>
            </a:r>
          </a:p>
          <a:p>
            <a:pPr marL="0" indent="0">
              <a:buNone/>
            </a:pPr>
            <a:endParaRPr lang="en-CA" dirty="0"/>
          </a:p>
        </p:txBody>
      </p:sp>
    </p:spTree>
    <p:extLst>
      <p:ext uri="{BB962C8B-B14F-4D97-AF65-F5344CB8AC3E}">
        <p14:creationId xmlns:p14="http://schemas.microsoft.com/office/powerpoint/2010/main" val="42145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4</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960638" y="136525"/>
            <a:ext cx="8125079" cy="365760"/>
          </a:xfrm>
        </p:spPr>
        <p:txBody>
          <a:bodyPr/>
          <a:lstStyle/>
          <a:p>
            <a:r>
              <a:rPr lang="en-US" dirty="0">
                <a:ea typeface="+mn-ea"/>
                <a:cs typeface="+mn-cs"/>
              </a:rPr>
              <a:t>Market Overview and Growth</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2004" y="1029462"/>
            <a:ext cx="5422392" cy="4590288"/>
          </a:xfrm>
        </p:spPr>
        <p:txBody>
          <a:bodyPr>
            <a:normAutofit/>
          </a:bodyPr>
          <a:lstStyle/>
          <a:p>
            <a:pPr marL="285750" indent="-285750">
              <a:buFont typeface="Arial" panose="020B0604020202020204" pitchFamily="34" charset="0"/>
              <a:buChar char="•"/>
            </a:pPr>
            <a:r>
              <a:rPr lang="en-US" sz="1800" dirty="0"/>
              <a:t>The gaming sector holds a 22.9% market share in the Global Virtual Reality Market in 2022.</a:t>
            </a:r>
          </a:p>
          <a:p>
            <a:pPr marL="285750" indent="-285750">
              <a:buFont typeface="Arial" panose="020B0604020202020204" pitchFamily="34" charset="0"/>
              <a:buChar char="•"/>
            </a:pPr>
            <a:endParaRPr lang="en-US" sz="1800" dirty="0"/>
          </a:p>
          <a:p>
            <a:pPr marL="285750" indent="-285750"/>
            <a:r>
              <a:rPr lang="en-US" sz="1800" dirty="0"/>
              <a:t>By 2028, the market will be estimate to grow around $130.05 (USD) billion </a:t>
            </a:r>
          </a:p>
          <a:p>
            <a:pPr marL="0" indent="0">
              <a:buNone/>
            </a:pPr>
            <a:endParaRPr lang="en-US" sz="1800" dirty="0"/>
          </a:p>
          <a:p>
            <a:endParaRPr lang="en-US" sz="1800" dirty="0"/>
          </a:p>
          <a:p>
            <a:pPr marL="285750" indent="-285750">
              <a:buFont typeface="Arial" panose="020B0604020202020204" pitchFamily="34" charset="0"/>
              <a:buChar char="•"/>
            </a:pPr>
            <a:r>
              <a:rPr lang="en-US" sz="1800" dirty="0"/>
              <a:t>The rapid popularity of the VR genre and big companies like Sony, Meta, Microsoft investing heavily in the sector are one of many factors that help grow the market rapidly.</a:t>
            </a:r>
          </a:p>
          <a:p>
            <a:pPr marL="0" indent="0">
              <a:buNone/>
            </a:pPr>
            <a:endParaRPr lang="en-CA" dirty="0"/>
          </a:p>
        </p:txBody>
      </p:sp>
      <p:pic>
        <p:nvPicPr>
          <p:cNvPr id="11" name="Picture 10">
            <a:extLst>
              <a:ext uri="{FF2B5EF4-FFF2-40B4-BE49-F238E27FC236}">
                <a16:creationId xmlns:a16="http://schemas.microsoft.com/office/drawing/2014/main" id="{0A9D45A2-B171-758F-6CA6-84B51BC11B0A}"/>
              </a:ext>
            </a:extLst>
          </p:cNvPr>
          <p:cNvPicPr>
            <a:picLocks noChangeAspect="1"/>
          </p:cNvPicPr>
          <p:nvPr/>
        </p:nvPicPr>
        <p:blipFill>
          <a:blip r:embed="rId2"/>
          <a:stretch>
            <a:fillRect/>
          </a:stretch>
        </p:blipFill>
        <p:spPr>
          <a:xfrm>
            <a:off x="5168900" y="852265"/>
            <a:ext cx="7023100" cy="4767485"/>
          </a:xfrm>
          <a:prstGeom prst="rect">
            <a:avLst/>
          </a:prstGeom>
        </p:spPr>
      </p:pic>
    </p:spTree>
    <p:extLst>
      <p:ext uri="{BB962C8B-B14F-4D97-AF65-F5344CB8AC3E}">
        <p14:creationId xmlns:p14="http://schemas.microsoft.com/office/powerpoint/2010/main" val="371216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5</a:t>
            </a:fld>
            <a:endParaRPr lang="en-US" dirty="0"/>
          </a:p>
        </p:txBody>
      </p:sp>
      <p:sp>
        <p:nvSpPr>
          <p:cNvPr id="16" name="TextBox 15">
            <a:extLst>
              <a:ext uri="{FF2B5EF4-FFF2-40B4-BE49-F238E27FC236}">
                <a16:creationId xmlns:a16="http://schemas.microsoft.com/office/drawing/2014/main" id="{2F3D360E-876B-CF03-036D-69B2231B838F}"/>
              </a:ext>
            </a:extLst>
          </p:cNvPr>
          <p:cNvSpPr txBox="1"/>
          <p:nvPr/>
        </p:nvSpPr>
        <p:spPr>
          <a:xfrm>
            <a:off x="2785853" y="198011"/>
            <a:ext cx="6096000" cy="523220"/>
          </a:xfrm>
          <a:prstGeom prst="rect">
            <a:avLst/>
          </a:prstGeom>
          <a:noFill/>
        </p:spPr>
        <p:txBody>
          <a:bodyPr wrap="square">
            <a:spAutoFit/>
          </a:bodyPr>
          <a:lstStyle/>
          <a:p>
            <a:pPr algn="ctr"/>
            <a:r>
              <a:rPr kumimoji="0" lang="en-US" sz="2800" b="0" i="0" u="none" strike="noStrike" kern="1200" cap="all" spc="400" normalizeH="0" baseline="0" noProof="0" dirty="0">
                <a:ln w="19050">
                  <a:solidFill>
                    <a:prstClr val="white"/>
                  </a:solidFill>
                </a:ln>
                <a:noFill/>
                <a:effectLst/>
                <a:uLnTx/>
                <a:uFillTx/>
                <a:latin typeface="Posterama Bold"/>
                <a:ea typeface="+mj-ea"/>
                <a:cs typeface="+mj-cs"/>
              </a:rPr>
              <a:t>Market tRENDS</a:t>
            </a:r>
            <a:endParaRPr lang="en-CA" dirty="0"/>
          </a:p>
        </p:txBody>
      </p:sp>
      <p:sp>
        <p:nvSpPr>
          <p:cNvPr id="21" name="TextBox 20">
            <a:extLst>
              <a:ext uri="{FF2B5EF4-FFF2-40B4-BE49-F238E27FC236}">
                <a16:creationId xmlns:a16="http://schemas.microsoft.com/office/drawing/2014/main" id="{B28CDA99-3699-7653-BCB9-7E80E525E0B3}"/>
              </a:ext>
            </a:extLst>
          </p:cNvPr>
          <p:cNvSpPr txBox="1"/>
          <p:nvPr/>
        </p:nvSpPr>
        <p:spPr>
          <a:xfrm>
            <a:off x="67574" y="978140"/>
            <a:ext cx="11684000" cy="4039247"/>
          </a:xfrm>
          <a:prstGeom prst="rect">
            <a:avLst/>
          </a:prstGeom>
          <a:noFill/>
        </p:spPr>
        <p:txBody>
          <a:bodyPr wrap="square" rtlCol="0">
            <a:spAutoFit/>
          </a:bodyPr>
          <a:lstStyle/>
          <a:p>
            <a:pPr marR="0" lvl="0" algn="l" defTabSz="914400" rtl="0" eaLnBrk="1" fontAlgn="auto" latinLnBrk="0" hangingPunct="1">
              <a:lnSpc>
                <a:spcPct val="114000"/>
              </a:lnSpc>
              <a:spcBef>
                <a:spcPts val="0"/>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p:txBody>
      </p:sp>
    </p:spTree>
    <p:extLst>
      <p:ext uri="{BB962C8B-B14F-4D97-AF65-F5344CB8AC3E}">
        <p14:creationId xmlns:p14="http://schemas.microsoft.com/office/powerpoint/2010/main" val="382857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Effect transition="in" filter="fade">
                                      <p:cBhvr>
                                        <p:cTn id="27"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20615" y="20546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709929"/>
            <a:ext cx="10807700" cy="64633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                    </a:t>
            </a:r>
            <a:r>
              <a:rPr kumimoji="0" lang="en-CA" b="1" i="0" u="none" strike="noStrike" kern="1200" cap="none" spc="0" normalizeH="0" baseline="0" noProof="0" dirty="0">
                <a:ln>
                  <a:noFill/>
                </a:ln>
                <a:solidFill>
                  <a:prstClr val="white"/>
                </a:solidFill>
                <a:effectLst/>
                <a:uLnTx/>
                <a:uFillTx/>
                <a:latin typeface="Bierstadt"/>
                <a:ea typeface="+mn-ea"/>
                <a:cs typeface="+mn-cs"/>
                <a:hlinkClick r:id="rId2"/>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7" name="Picture 16">
            <a:extLst>
              <a:ext uri="{FF2B5EF4-FFF2-40B4-BE49-F238E27FC236}">
                <a16:creationId xmlns:a16="http://schemas.microsoft.com/office/drawing/2014/main" id="{CEC7A67E-751A-1C2B-A9CB-9B9FC23E3207}"/>
              </a:ext>
            </a:extLst>
          </p:cNvPr>
          <p:cNvPicPr>
            <a:picLocks noChangeAspect="1"/>
          </p:cNvPicPr>
          <p:nvPr/>
        </p:nvPicPr>
        <p:blipFill>
          <a:blip r:embed="rId3"/>
          <a:stretch>
            <a:fillRect/>
          </a:stretch>
        </p:blipFill>
        <p:spPr>
          <a:xfrm>
            <a:off x="408855" y="1414825"/>
            <a:ext cx="975445" cy="1237595"/>
          </a:xfrm>
          <a:prstGeom prst="rect">
            <a:avLst/>
          </a:prstGeom>
        </p:spPr>
      </p:pic>
    </p:spTree>
    <p:extLst>
      <p:ext uri="{BB962C8B-B14F-4D97-AF65-F5344CB8AC3E}">
        <p14:creationId xmlns:p14="http://schemas.microsoft.com/office/powerpoint/2010/main" val="250310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Effect transition="in" filter="fade">
                                      <p:cBhvr>
                                        <p:cTn id="32" dur="500"/>
                                        <p:tgtEl>
                                          <p:spTgt spid="1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10" end="10"/>
                                            </p:txEl>
                                          </p:spTgt>
                                        </p:tgtEl>
                                        <p:attrNameLst>
                                          <p:attrName>style.visibility</p:attrName>
                                        </p:attrNameLst>
                                      </p:cBhvr>
                                      <p:to>
                                        <p:strVal val="visible"/>
                                      </p:to>
                                    </p:set>
                                    <p:animEffect transition="in" filter="fade">
                                      <p:cBhvr>
                                        <p:cTn id="37" dur="500"/>
                                        <p:tgtEl>
                                          <p:spTgt spid="16">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xEl>
                                              <p:pRg st="11" end="11"/>
                                            </p:txEl>
                                          </p:spTgt>
                                        </p:tgtEl>
                                        <p:attrNameLst>
                                          <p:attrName>style.visibility</p:attrName>
                                        </p:attrNameLst>
                                      </p:cBhvr>
                                      <p:to>
                                        <p:strVal val="visible"/>
                                      </p:to>
                                    </p:set>
                                    <p:animEffect transition="in" filter="fade">
                                      <p:cBhvr>
                                        <p:cTn id="40"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7</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32018" y="18701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951469"/>
            <a:ext cx="12192000" cy="6186309"/>
          </a:xfrm>
          <a:prstGeom prst="rect">
            <a:avLst/>
          </a:prstGeom>
          <a:noFill/>
        </p:spPr>
        <p:txBody>
          <a:bodyPr wrap="square">
            <a:spAutoFit/>
          </a:bodyPr>
          <a:lstStyle/>
          <a:p>
            <a:pPr>
              <a:defRPr/>
            </a:pPr>
            <a:r>
              <a:rPr kumimoji="0" lang="en-CA" b="0" i="0" u="none" strike="noStrike" kern="1200" cap="none" spc="0" normalizeH="0" baseline="0" noProof="0" dirty="0">
                <a:ln>
                  <a:noFill/>
                </a:ln>
                <a:solidFill>
                  <a:prstClr val="white"/>
                </a:solidFill>
                <a:effectLst/>
                <a:uLnTx/>
                <a:uFillTx/>
                <a:latin typeface="Bierstadt"/>
                <a:ea typeface="+mn-ea"/>
                <a:cs typeface="+mn-cs"/>
              </a:rPr>
              <a:t>2.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2"/>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 Studio that was founded in 2015 by the biggest visual effects company in the business, Industrial light &amp; Magic (ILM).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ILM  was founded by George Lucas and the company is responsible for providing outstanding special effects for more than 400 films.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Dedicated to creating visually stunning, immersive games with their famous lp’s,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Vader Immortal: A Star Wars VR Series and Tales from the Galaxy’s Edge are most notable and successful titles from the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2" name="Picture 1">
            <a:extLst>
              <a:ext uri="{FF2B5EF4-FFF2-40B4-BE49-F238E27FC236}">
                <a16:creationId xmlns:a16="http://schemas.microsoft.com/office/drawing/2014/main" id="{1639BA50-E544-E9DA-2E7B-05E1C915AE49}"/>
              </a:ext>
            </a:extLst>
          </p:cNvPr>
          <p:cNvPicPr>
            <a:picLocks noChangeAspect="1"/>
          </p:cNvPicPr>
          <p:nvPr/>
        </p:nvPicPr>
        <p:blipFill>
          <a:blip r:embed="rId3"/>
          <a:stretch>
            <a:fillRect/>
          </a:stretch>
        </p:blipFill>
        <p:spPr>
          <a:xfrm>
            <a:off x="307801" y="649544"/>
            <a:ext cx="1024217" cy="1737511"/>
          </a:xfrm>
          <a:prstGeom prst="rect">
            <a:avLst/>
          </a:prstGeom>
        </p:spPr>
      </p:pic>
    </p:spTree>
    <p:extLst>
      <p:ext uri="{BB962C8B-B14F-4D97-AF65-F5344CB8AC3E}">
        <p14:creationId xmlns:p14="http://schemas.microsoft.com/office/powerpoint/2010/main" val="85926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fade">
                                      <p:cBhvr>
                                        <p:cTn id="22" dur="500"/>
                                        <p:tgtEl>
                                          <p:spTgt spid="1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animEffect transition="in" filter="fade">
                                      <p:cBhvr>
                                        <p:cTn id="27" dur="500"/>
                                        <p:tgtEl>
                                          <p:spTgt spid="1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9" end="9"/>
                                            </p:txEl>
                                          </p:spTgt>
                                        </p:tgtEl>
                                        <p:attrNameLst>
                                          <p:attrName>style.visibility</p:attrName>
                                        </p:attrNameLst>
                                      </p:cBhvr>
                                      <p:to>
                                        <p:strVal val="visible"/>
                                      </p:to>
                                    </p:set>
                                    <p:animEffect transition="in" filter="fade">
                                      <p:cBhvr>
                                        <p:cTn id="32"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8</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847850" y="205536"/>
            <a:ext cx="9505950" cy="365760"/>
          </a:xfrm>
        </p:spPr>
        <p:txBody>
          <a:bodyPr/>
          <a:lstStyle/>
          <a:p>
            <a:r>
              <a:rPr lang="en-US" dirty="0"/>
              <a:t>VR Gaming Development Companies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86384" y="806929"/>
            <a:ext cx="12105616" cy="4590288"/>
          </a:xfrm>
        </p:spPr>
        <p:txBody>
          <a:bodyPr>
            <a:normAutofit/>
          </a:bodyPr>
          <a:lstStyle/>
          <a:p>
            <a:pPr marL="0" indent="0">
              <a:buNone/>
            </a:pPr>
            <a:r>
              <a:rPr lang="en-CA" sz="1800" dirty="0">
                <a:solidFill>
                  <a:schemeClr val="bg1"/>
                </a:solidFill>
              </a:rPr>
              <a:t>Here are the other eight gaming development companies in 2023 who have plenty of experiences and success on creating and developing titles that push the industry forward and influence the sector.</a:t>
            </a:r>
          </a:p>
          <a:p>
            <a:pPr marL="342900" indent="-342900">
              <a:buFont typeface="+mj-lt"/>
              <a:buAutoNum type="arabicPeriod"/>
            </a:pPr>
            <a:r>
              <a:rPr lang="en-CA" sz="1800" dirty="0">
                <a:solidFill>
                  <a:schemeClr val="bg1"/>
                </a:solidFill>
                <a:hlinkClick r:id="rId2"/>
              </a:rPr>
              <a:t>Oculus Studio:</a:t>
            </a:r>
            <a:r>
              <a:rPr lang="en-CA" sz="1800" dirty="0">
                <a:solidFill>
                  <a:schemeClr val="bg1"/>
                </a:solidFill>
              </a:rPr>
              <a:t> </a:t>
            </a:r>
            <a:r>
              <a:rPr lang="en-CA" sz="1800" dirty="0">
                <a:solidFill>
                  <a:schemeClr val="bg1"/>
                </a:solidFill>
                <a:hlinkClick r:id="rId3"/>
              </a:rPr>
              <a:t>Robo Recall</a:t>
            </a:r>
            <a:endParaRPr lang="en-CA" sz="1800" dirty="0">
              <a:solidFill>
                <a:schemeClr val="bg1"/>
              </a:solidFill>
            </a:endParaRPr>
          </a:p>
          <a:p>
            <a:pPr marL="342900" indent="-342900">
              <a:buFont typeface="+mj-lt"/>
              <a:buAutoNum type="arabicPeriod"/>
            </a:pPr>
            <a:r>
              <a:rPr lang="en-CA" sz="1800" dirty="0">
                <a:solidFill>
                  <a:schemeClr val="bg1"/>
                </a:solidFill>
                <a:hlinkClick r:id="rId4"/>
              </a:rPr>
              <a:t>Cloudhead Games: </a:t>
            </a:r>
            <a:r>
              <a:rPr lang="en-CA" sz="1800" dirty="0">
                <a:solidFill>
                  <a:schemeClr val="bg1"/>
                </a:solidFill>
                <a:hlinkClick r:id="rId5"/>
              </a:rPr>
              <a:t>Pistol Whip</a:t>
            </a:r>
            <a:endParaRPr lang="en-CA" sz="1800" dirty="0">
              <a:solidFill>
                <a:schemeClr val="bg1"/>
              </a:solidFill>
            </a:endParaRPr>
          </a:p>
          <a:p>
            <a:pPr marL="342900" indent="-342900">
              <a:buFont typeface="+mj-lt"/>
              <a:buAutoNum type="arabicPeriod"/>
            </a:pPr>
            <a:r>
              <a:rPr lang="en-CA" sz="1800" dirty="0">
                <a:solidFill>
                  <a:schemeClr val="bg1"/>
                </a:solidFill>
                <a:hlinkClick r:id="rId6"/>
              </a:rPr>
              <a:t>Polyarc:</a:t>
            </a:r>
            <a:r>
              <a:rPr lang="en-CA" sz="1800" dirty="0">
                <a:solidFill>
                  <a:schemeClr val="bg1"/>
                </a:solidFill>
              </a:rPr>
              <a:t> </a:t>
            </a:r>
            <a:r>
              <a:rPr lang="en-CA" sz="1800" dirty="0">
                <a:solidFill>
                  <a:schemeClr val="bg1"/>
                </a:solidFill>
                <a:hlinkClick r:id="rId7"/>
              </a:rPr>
              <a:t>Moss</a:t>
            </a:r>
            <a:endParaRPr lang="en-CA" sz="1800" dirty="0">
              <a:solidFill>
                <a:schemeClr val="bg1"/>
              </a:solidFill>
            </a:endParaRPr>
          </a:p>
          <a:p>
            <a:pPr marL="342900" indent="-342900">
              <a:buFont typeface="+mj-lt"/>
              <a:buAutoNum type="arabicPeriod"/>
            </a:pPr>
            <a:r>
              <a:rPr lang="en-CA" sz="1800" dirty="0">
                <a:solidFill>
                  <a:schemeClr val="bg1"/>
                </a:solidFill>
                <a:hlinkClick r:id="rId8"/>
              </a:rPr>
              <a:t>Survios:</a:t>
            </a:r>
            <a:r>
              <a:rPr lang="en-CA" sz="1800" dirty="0">
                <a:solidFill>
                  <a:schemeClr val="bg1"/>
                </a:solidFill>
              </a:rPr>
              <a:t> </a:t>
            </a:r>
            <a:r>
              <a:rPr lang="en-CA" sz="1800" dirty="0">
                <a:solidFill>
                  <a:schemeClr val="bg1"/>
                </a:solidFill>
                <a:hlinkClick r:id="rId9"/>
              </a:rPr>
              <a:t>Creed: Rise to Glory</a:t>
            </a:r>
            <a:endParaRPr lang="en-CA" sz="1800" dirty="0">
              <a:solidFill>
                <a:schemeClr val="bg1"/>
              </a:solidFill>
            </a:endParaRPr>
          </a:p>
          <a:p>
            <a:pPr marL="342900" indent="-342900">
              <a:buFont typeface="+mj-lt"/>
              <a:buAutoNum type="arabicPeriod"/>
            </a:pPr>
            <a:r>
              <a:rPr lang="en-CA" sz="1800" dirty="0">
                <a:solidFill>
                  <a:schemeClr val="bg1"/>
                </a:solidFill>
                <a:hlinkClick r:id="rId10"/>
              </a:rPr>
              <a:t>Archiact:</a:t>
            </a:r>
            <a:r>
              <a:rPr lang="en-CA" sz="1800" dirty="0">
                <a:solidFill>
                  <a:schemeClr val="bg1"/>
                </a:solidFill>
              </a:rPr>
              <a:t> </a:t>
            </a:r>
            <a:r>
              <a:rPr lang="en-CA" sz="1800" dirty="0">
                <a:solidFill>
                  <a:schemeClr val="bg1"/>
                </a:solidFill>
                <a:hlinkClick r:id="rId11"/>
              </a:rPr>
              <a:t>Doom 3: VR Edition</a:t>
            </a:r>
            <a:endParaRPr lang="en-CA" sz="1800" dirty="0">
              <a:solidFill>
                <a:schemeClr val="bg1"/>
              </a:solidFill>
            </a:endParaRPr>
          </a:p>
          <a:p>
            <a:pPr marL="342900" indent="-342900">
              <a:buFont typeface="+mj-lt"/>
              <a:buAutoNum type="arabicPeriod"/>
            </a:pPr>
            <a:r>
              <a:rPr lang="en-CA" sz="1800" dirty="0">
                <a:solidFill>
                  <a:schemeClr val="bg1"/>
                </a:solidFill>
                <a:hlinkClick r:id="rId12"/>
              </a:rPr>
              <a:t>Schell Games:</a:t>
            </a:r>
            <a:r>
              <a:rPr lang="en-CA" sz="1800" dirty="0">
                <a:solidFill>
                  <a:schemeClr val="bg1"/>
                </a:solidFill>
              </a:rPr>
              <a:t> </a:t>
            </a:r>
            <a:r>
              <a:rPr lang="en-CA" sz="1800" dirty="0">
                <a:solidFill>
                  <a:schemeClr val="bg1"/>
                </a:solidFill>
                <a:hlinkClick r:id="rId13"/>
              </a:rPr>
              <a:t>Among Us VR</a:t>
            </a:r>
            <a:endParaRPr lang="en-CA" sz="1800" dirty="0">
              <a:solidFill>
                <a:schemeClr val="bg1"/>
              </a:solidFill>
            </a:endParaRPr>
          </a:p>
          <a:p>
            <a:pPr marL="342900" indent="-342900">
              <a:buFont typeface="+mj-lt"/>
              <a:buAutoNum type="arabicPeriod"/>
            </a:pPr>
            <a:r>
              <a:rPr lang="en-CA" sz="1800" dirty="0">
                <a:solidFill>
                  <a:schemeClr val="bg1"/>
                </a:solidFill>
                <a:hlinkClick r:id="rId14"/>
              </a:rPr>
              <a:t>Ready At Dawn: </a:t>
            </a:r>
            <a:r>
              <a:rPr lang="en-CA" sz="1800" dirty="0">
                <a:solidFill>
                  <a:schemeClr val="bg1"/>
                </a:solidFill>
                <a:hlinkClick r:id="rId15"/>
              </a:rPr>
              <a:t>Lone Echo Series</a:t>
            </a:r>
            <a:endParaRPr lang="en-CA" sz="1800" dirty="0">
              <a:solidFill>
                <a:schemeClr val="bg1"/>
              </a:solidFill>
            </a:endParaRPr>
          </a:p>
          <a:p>
            <a:pPr marL="342900" indent="-342900">
              <a:buFont typeface="+mj-lt"/>
              <a:buAutoNum type="arabicPeriod"/>
            </a:pPr>
            <a:r>
              <a:rPr lang="en-CA" sz="1800" dirty="0">
                <a:solidFill>
                  <a:schemeClr val="bg1"/>
                </a:solidFill>
                <a:hlinkClick r:id="rId16"/>
              </a:rPr>
              <a:t>Fast Travel Games: </a:t>
            </a:r>
            <a:r>
              <a:rPr lang="en-CA" sz="1800" dirty="0">
                <a:solidFill>
                  <a:schemeClr val="bg1"/>
                </a:solidFill>
                <a:hlinkClick r:id="rId17"/>
              </a:rPr>
              <a:t>Vampire: The Masquerade Justice</a:t>
            </a:r>
            <a:endParaRPr lang="en-CA" sz="1800" dirty="0">
              <a:solidFill>
                <a:schemeClr val="bg1"/>
              </a:solidFill>
            </a:endParaRPr>
          </a:p>
          <a:p>
            <a:pPr marL="0" indent="0">
              <a:buNone/>
            </a:pPr>
            <a:endParaRPr lang="en-CA" sz="1800" dirty="0"/>
          </a:p>
        </p:txBody>
      </p:sp>
    </p:spTree>
    <p:extLst>
      <p:ext uri="{BB962C8B-B14F-4D97-AF65-F5344CB8AC3E}">
        <p14:creationId xmlns:p14="http://schemas.microsoft.com/office/powerpoint/2010/main" val="320769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9</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552022" y="191989"/>
            <a:ext cx="4864608" cy="365760"/>
          </a:xfrm>
        </p:spPr>
        <p:txBody>
          <a:bodyPr/>
          <a:lstStyle/>
          <a:p>
            <a:r>
              <a:rPr lang="en-CA" dirty="0"/>
              <a:t>Headsets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1700" y="975946"/>
            <a:ext cx="5422392" cy="4590288"/>
          </a:xfrm>
        </p:spPr>
        <p:txBody>
          <a:bodyPr>
            <a:normAutofit/>
          </a:bodyPr>
          <a:lstStyle/>
          <a:p>
            <a:r>
              <a:rPr lang="en-US" sz="1800" dirty="0"/>
              <a:t>The Meta/Oculus Quest 2 is one the most accessible headsets to start your VR journey because:</a:t>
            </a:r>
          </a:p>
          <a:p>
            <a:pPr>
              <a:buFont typeface="Wingdings" panose="05000000000000000000" pitchFamily="2" charset="2"/>
              <a:buChar char="Ø"/>
            </a:pPr>
            <a:r>
              <a:rPr lang="en-US" sz="1800" dirty="0"/>
              <a:t>It does not require you to own a pc or console, just an app on your phone. </a:t>
            </a:r>
          </a:p>
          <a:p>
            <a:pPr>
              <a:buFont typeface="Wingdings" panose="05000000000000000000" pitchFamily="2" charset="2"/>
              <a:buChar char="Ø"/>
            </a:pPr>
            <a:r>
              <a:rPr lang="en-US" sz="1800" dirty="0"/>
              <a:t>Includes everything you need out of the box and it’s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pPr marL="0" indent="0">
              <a:buNone/>
            </a:pPr>
            <a:endParaRPr lang="en-CA" sz="1800" dirty="0"/>
          </a:p>
        </p:txBody>
      </p:sp>
      <p:sp>
        <p:nvSpPr>
          <p:cNvPr id="12" name="TextBox 11">
            <a:extLst>
              <a:ext uri="{FF2B5EF4-FFF2-40B4-BE49-F238E27FC236}">
                <a16:creationId xmlns:a16="http://schemas.microsoft.com/office/drawing/2014/main" id="{0059C669-FC23-06A9-E947-E3A0A80BA6BC}"/>
              </a:ext>
            </a:extLst>
          </p:cNvPr>
          <p:cNvSpPr txBox="1"/>
          <p:nvPr/>
        </p:nvSpPr>
        <p:spPr>
          <a:xfrm>
            <a:off x="3926262" y="912804"/>
            <a:ext cx="611612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b="0" i="0" u="none" strike="noStrike" kern="1200" cap="all" spc="200" normalizeH="0" baseline="0" noProof="0" dirty="0">
                <a:ln>
                  <a:noFill/>
                </a:ln>
                <a:solidFill>
                  <a:srgbClr val="02DCFA"/>
                </a:solidFill>
                <a:effectLst/>
                <a:uLnTx/>
                <a:uFillTx/>
                <a:latin typeface="Posterama Bold"/>
                <a:ea typeface="+mn-ea"/>
                <a:cs typeface="Posterama" panose="020B0504020200020000" pitchFamily="34" charset="0"/>
              </a:rPr>
              <a:t>Meta/Oculus Quest 2 </a:t>
            </a:r>
          </a:p>
        </p:txBody>
      </p:sp>
      <p:pic>
        <p:nvPicPr>
          <p:cNvPr id="13" name="Picture 12">
            <a:extLst>
              <a:ext uri="{FF2B5EF4-FFF2-40B4-BE49-F238E27FC236}">
                <a16:creationId xmlns:a16="http://schemas.microsoft.com/office/drawing/2014/main" id="{48FDAA28-CF62-1DE6-F63B-53A90FEA6E54}"/>
              </a:ext>
            </a:extLst>
          </p:cNvPr>
          <p:cNvPicPr>
            <a:picLocks noChangeAspect="1"/>
          </p:cNvPicPr>
          <p:nvPr/>
        </p:nvPicPr>
        <p:blipFill>
          <a:blip r:embed="rId2"/>
          <a:stretch>
            <a:fillRect/>
          </a:stretch>
        </p:blipFill>
        <p:spPr>
          <a:xfrm>
            <a:off x="5586652" y="1268143"/>
            <a:ext cx="2795348" cy="6858000"/>
          </a:xfrm>
          <a:prstGeom prst="rect">
            <a:avLst/>
          </a:prstGeom>
        </p:spPr>
      </p:pic>
      <p:pic>
        <p:nvPicPr>
          <p:cNvPr id="14" name="Picture 13">
            <a:extLst>
              <a:ext uri="{FF2B5EF4-FFF2-40B4-BE49-F238E27FC236}">
                <a16:creationId xmlns:a16="http://schemas.microsoft.com/office/drawing/2014/main" id="{19D2AFB2-0748-46F6-C714-3D6E51D1B6DE}"/>
              </a:ext>
            </a:extLst>
          </p:cNvPr>
          <p:cNvPicPr>
            <a:picLocks noChangeAspect="1"/>
          </p:cNvPicPr>
          <p:nvPr/>
        </p:nvPicPr>
        <p:blipFill>
          <a:blip r:embed="rId3"/>
          <a:stretch>
            <a:fillRect/>
          </a:stretch>
        </p:blipFill>
        <p:spPr>
          <a:xfrm>
            <a:off x="9002521" y="1268143"/>
            <a:ext cx="2769462" cy="6858000"/>
          </a:xfrm>
          <a:prstGeom prst="rect">
            <a:avLst/>
          </a:prstGeom>
        </p:spPr>
      </p:pic>
      <p:sp>
        <p:nvSpPr>
          <p:cNvPr id="15" name="Text Placeholder 4">
            <a:extLst>
              <a:ext uri="{FF2B5EF4-FFF2-40B4-BE49-F238E27FC236}">
                <a16:creationId xmlns:a16="http://schemas.microsoft.com/office/drawing/2014/main" id="{3537A7C0-827F-A06A-F8B3-667C0A49A134}"/>
              </a:ext>
            </a:extLst>
          </p:cNvPr>
          <p:cNvSpPr txBox="1">
            <a:spLocks/>
          </p:cNvSpPr>
          <p:nvPr/>
        </p:nvSpPr>
        <p:spPr>
          <a:xfrm>
            <a:off x="7883740" y="899096"/>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Valve index  </a:t>
            </a:r>
          </a:p>
        </p:txBody>
      </p:sp>
    </p:spTree>
    <p:extLst>
      <p:ext uri="{BB962C8B-B14F-4D97-AF65-F5344CB8AC3E}">
        <p14:creationId xmlns:p14="http://schemas.microsoft.com/office/powerpoint/2010/main" val="181323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1135</TotalTime>
  <Words>1104</Words>
  <Application>Microsoft Office PowerPoint</Application>
  <PresentationFormat>Widescreen</PresentationFormat>
  <Paragraphs>154</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Introduction </vt:lpstr>
      <vt:lpstr>Key Findings </vt:lpstr>
      <vt:lpstr>Market Overview and Growth </vt:lpstr>
      <vt:lpstr>PowerPoint Presentation</vt:lpstr>
      <vt:lpstr>VR Gaming Development Companies </vt:lpstr>
      <vt:lpstr>VR Gaming Development Companies </vt:lpstr>
      <vt:lpstr>VR Gaming Development Companies </vt:lpstr>
      <vt:lpstr>Headsets </vt:lpstr>
      <vt:lpstr>The Future/Summary</vt:lpstr>
      <vt:lpstr>Thank you</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dc:title>
  <dc:creator>Humza Sheikh</dc:creator>
  <cp:lastModifiedBy>Humza Sheikh</cp:lastModifiedBy>
  <cp:revision>2</cp:revision>
  <dcterms:created xsi:type="dcterms:W3CDTF">2023-10-24T15:46:05Z</dcterms:created>
  <dcterms:modified xsi:type="dcterms:W3CDTF">2023-11-19T19:30:52Z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